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y="5143500" cx="9144000"/>
  <p:notesSz cx="6858000" cy="9144000"/>
  <p:embeddedFontLst>
    <p:embeddedFont>
      <p:font typeface="Roboto Black"/>
      <p:bold r:id="rId36"/>
      <p:boldItalic r:id="rId37"/>
    </p:embeddedFont>
    <p:embeddedFont>
      <p:font typeface="Roboto"/>
      <p:regular r:id="rId38"/>
      <p:bold r:id="rId39"/>
      <p:italic r:id="rId40"/>
      <p:boldItalic r:id="rId41"/>
    </p:embeddedFont>
    <p:embeddedFont>
      <p:font typeface="Roboto Medium"/>
      <p:regular r:id="rId42"/>
      <p:bold r:id="rId43"/>
      <p:italic r:id="rId44"/>
      <p:boldItalic r:id="rId45"/>
    </p:embeddedFont>
    <p:embeddedFont>
      <p:font typeface="Proxima Nova"/>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50" roundtripDataSignature="AMtx7mjVGCpbv+0FICNBWRpxK1yleSeqd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6C58D1B-4B05-4A9B-A0A4-8D2CDC26E555}">
  <a:tblStyle styleId="{F6C58D1B-4B05-4A9B-A0A4-8D2CDC26E555}"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42" Type="http://schemas.openxmlformats.org/officeDocument/2006/relationships/font" Target="fonts/RobotoMedium-regular.fntdata"/><Relationship Id="rId41" Type="http://schemas.openxmlformats.org/officeDocument/2006/relationships/font" Target="fonts/Roboto-boldItalic.fntdata"/><Relationship Id="rId44" Type="http://schemas.openxmlformats.org/officeDocument/2006/relationships/font" Target="fonts/RobotoMedium-italic.fntdata"/><Relationship Id="rId43" Type="http://schemas.openxmlformats.org/officeDocument/2006/relationships/font" Target="fonts/RobotoMedium-bold.fntdata"/><Relationship Id="rId46" Type="http://schemas.openxmlformats.org/officeDocument/2006/relationships/font" Target="fonts/ProximaNova-regular.fntdata"/><Relationship Id="rId45" Type="http://schemas.openxmlformats.org/officeDocument/2006/relationships/font" Target="fonts/RobotoMedium-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ProximaNova-italic.fntdata"/><Relationship Id="rId47" Type="http://schemas.openxmlformats.org/officeDocument/2006/relationships/font" Target="fonts/ProximaNova-bold.fntdata"/><Relationship Id="rId49" Type="http://schemas.openxmlformats.org/officeDocument/2006/relationships/font" Target="fonts/ProximaNova-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font" Target="fonts/RobotoBlack-boldItalic.fntdata"/><Relationship Id="rId36" Type="http://schemas.openxmlformats.org/officeDocument/2006/relationships/font" Target="fonts/RobotoBlack-bold.fntdata"/><Relationship Id="rId39" Type="http://schemas.openxmlformats.org/officeDocument/2006/relationships/font" Target="fonts/Roboto-bold.fntdata"/><Relationship Id="rId38" Type="http://schemas.openxmlformats.org/officeDocument/2006/relationships/font" Target="fonts/Roboto-regular.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0" Type="http://customschemas.google.com/relationships/presentationmetadata" Target="meta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72ce39165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272ce39165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39e4e3da02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g239e4e3da02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39e4e3da02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239e4e3da02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16:notes"/>
          <p:cNvSpPr/>
          <p:nvPr>
            <p:ph idx="2" type="sldImg"/>
          </p:nvPr>
        </p:nvSpPr>
        <p:spPr>
          <a:xfrm>
            <a:off x="685800" y="1143000"/>
            <a:ext cx="5484813"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8" name="Google Shape;118;p16:notes"/>
          <p:cNvSpPr txBox="1"/>
          <p:nvPr>
            <p:ph idx="1" type="body"/>
          </p:nvPr>
        </p:nvSpPr>
        <p:spPr>
          <a:xfrm>
            <a:off x="685800" y="4400640"/>
            <a:ext cx="5486040" cy="360036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200"/>
              <a:buFont typeface="Calibri"/>
              <a:buNone/>
            </a:pPr>
            <a:r>
              <a:t/>
            </a:r>
            <a:endParaRPr b="0" sz="1200" strike="noStrike">
              <a:latin typeface="Roboto"/>
              <a:ea typeface="Roboto"/>
              <a:cs typeface="Roboto"/>
              <a:sym typeface="Robo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39e4e3da02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g239e4e3da02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39e4e3da02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g239e4e3da02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39e4e3da02_0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g239e4e3da02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72528fef9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g272528fef9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72528fef9c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g272528fef9c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72528fef9c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272528fef9c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72528fef9c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272528fef9c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72528fef9c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g272528fef9c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a:solidFill>
                <a:schemeClr val="dk1"/>
              </a:solidFill>
              <a:latin typeface="Roboto"/>
              <a:ea typeface="Roboto"/>
              <a:cs typeface="Roboto"/>
              <a:sym typeface="Roboto"/>
            </a:endParaRPr>
          </a:p>
          <a:p>
            <a:pPr indent="0" lvl="0" marL="457200" rtl="0" algn="l">
              <a:lnSpc>
                <a:spcPct val="100000"/>
              </a:lnSpc>
              <a:spcBef>
                <a:spcPts val="0"/>
              </a:spcBef>
              <a:spcAft>
                <a:spcPts val="0"/>
              </a:spcAft>
              <a:buSzPts val="1100"/>
              <a:buNone/>
            </a:pPr>
            <a:r>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chemeClr val="dk1"/>
              </a:solidFill>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a:solidFill>
                <a:schemeClr val="dk1"/>
              </a:solidFill>
              <a:latin typeface="Roboto"/>
              <a:ea typeface="Roboto"/>
              <a:cs typeface="Roboto"/>
              <a:sym typeface="Roboto"/>
            </a:endParaRPr>
          </a:p>
          <a:p>
            <a:pPr indent="0" lvl="0" marL="158750" rtl="0" algn="l">
              <a:lnSpc>
                <a:spcPct val="100000"/>
              </a:lnSpc>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0" lvl="0" marL="457200" rtl="0" algn="l">
              <a:lnSpc>
                <a:spcPct val="100000"/>
              </a:lnSpc>
              <a:spcBef>
                <a:spcPts val="0"/>
              </a:spcBef>
              <a:spcAft>
                <a:spcPts val="0"/>
              </a:spcAft>
              <a:buSzPts val="1100"/>
              <a:buNone/>
            </a:pPr>
            <a:r>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chemeClr val="dk1"/>
              </a:solidFill>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100"/>
              <a:buFont typeface="Arial"/>
              <a:buNone/>
            </a:pPr>
            <a:r>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chemeClr val="dk1"/>
              </a:solidFill>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atin typeface="Roboto"/>
                <a:ea typeface="Roboto"/>
                <a:cs typeface="Roboto"/>
                <a:sym typeface="Roboto"/>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 name="Google Shape;12;p2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atin typeface="Roboto"/>
                <a:ea typeface="Roboto"/>
                <a:cs typeface="Roboto"/>
                <a:sym typeface="Robo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3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atin typeface="Roboto"/>
                <a:ea typeface="Roboto"/>
                <a:cs typeface="Roboto"/>
                <a:sym typeface="Roboto"/>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3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atin typeface="Roboto"/>
                <a:ea typeface="Roboto"/>
                <a:cs typeface="Roboto"/>
                <a:sym typeface="Roboto"/>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8" name="Google Shape;48;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4" name="Shape 54"/>
        <p:cNvGrpSpPr/>
        <p:nvPr/>
      </p:nvGrpSpPr>
      <p:grpSpPr>
        <a:xfrm>
          <a:off x="0" y="0"/>
          <a:ext cx="0" cy="0"/>
          <a:chOff x="0" y="0"/>
          <a:chExt cx="0" cy="0"/>
        </a:xfrm>
      </p:grpSpPr>
      <p:sp>
        <p:nvSpPr>
          <p:cNvPr id="55" name="Google Shape;55;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atin typeface="Roboto"/>
                <a:ea typeface="Roboto"/>
                <a:cs typeface="Roboto"/>
                <a:sym typeface="Robo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6" name="Google Shape;56;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atin typeface="Roboto"/>
                <a:ea typeface="Roboto"/>
                <a:cs typeface="Roboto"/>
                <a:sym typeface="Roboto"/>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7" name="Google Shape;57;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spTree>
      <p:nvGrpSpPr>
        <p:cNvPr id="58" name="Shape 58"/>
        <p:cNvGrpSpPr/>
        <p:nvPr/>
      </p:nvGrpSpPr>
      <p:grpSpPr>
        <a:xfrm>
          <a:off x="0" y="0"/>
          <a:ext cx="0" cy="0"/>
          <a:chOff x="0" y="0"/>
          <a:chExt cx="0" cy="0"/>
        </a:xfrm>
      </p:grpSpPr>
      <p:sp>
        <p:nvSpPr>
          <p:cNvPr id="59" name="Google Shape;59;g272528fef9c_0_9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0" name="Google Shape;60;g272528fef9c_0_9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1" name="Google Shape;61;g272528fef9c_0_9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2" name="Shape 6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3" name="Shape 63"/>
        <p:cNvGrpSpPr/>
        <p:nvPr/>
      </p:nvGrpSpPr>
      <p:grpSpPr>
        <a:xfrm>
          <a:off x="0" y="0"/>
          <a:ext cx="0" cy="0"/>
          <a:chOff x="0" y="0"/>
          <a:chExt cx="0" cy="0"/>
        </a:xfrm>
      </p:grpSpPr>
      <p:sp>
        <p:nvSpPr>
          <p:cNvPr id="64" name="Google Shape;64;p3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atin typeface="Roboto"/>
                <a:ea typeface="Roboto"/>
                <a:cs typeface="Roboto"/>
                <a:sym typeface="Roboto"/>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5" name="Google Shape;65;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6" name="Shape 66"/>
        <p:cNvGrpSpPr/>
        <p:nvPr/>
      </p:nvGrpSpPr>
      <p:grpSpPr>
        <a:xfrm>
          <a:off x="0" y="0"/>
          <a:ext cx="0" cy="0"/>
          <a:chOff x="0" y="0"/>
          <a:chExt cx="0" cy="0"/>
        </a:xfrm>
      </p:grpSpPr>
      <p:sp>
        <p:nvSpPr>
          <p:cNvPr id="67" name="Google Shape;67;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atin typeface="Roboto"/>
                <a:ea typeface="Roboto"/>
                <a:cs typeface="Roboto"/>
                <a:sym typeface="Robo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8" name="Google Shape;68;p3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atin typeface="Roboto"/>
                <a:ea typeface="Roboto"/>
                <a:cs typeface="Roboto"/>
                <a:sym typeface="Roboto"/>
              </a:defRPr>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69" name="Google Shape;69;p3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atin typeface="Roboto"/>
                <a:ea typeface="Roboto"/>
                <a:cs typeface="Roboto"/>
                <a:sym typeface="Roboto"/>
              </a:defRPr>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0" name="Google Shape;70;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atin typeface="Roboto"/>
                <a:ea typeface="Roboto"/>
                <a:cs typeface="Roboto"/>
                <a:sym typeface="Robo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3" name="Google Shape;73;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4" name="Shape 74"/>
        <p:cNvGrpSpPr/>
        <p:nvPr/>
      </p:nvGrpSpPr>
      <p:grpSpPr>
        <a:xfrm>
          <a:off x="0" y="0"/>
          <a:ext cx="0" cy="0"/>
          <a:chOff x="0" y="0"/>
          <a:chExt cx="0" cy="0"/>
        </a:xfrm>
      </p:grpSpPr>
      <p:sp>
        <p:nvSpPr>
          <p:cNvPr id="75" name="Google Shape;75;p3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atin typeface="Roboto"/>
                <a:ea typeface="Roboto"/>
                <a:cs typeface="Roboto"/>
                <a:sym typeface="Roboto"/>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6" name="Google Shape;76;p3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atin typeface="Roboto"/>
                <a:ea typeface="Roboto"/>
                <a:cs typeface="Roboto"/>
                <a:sym typeface="Roboto"/>
              </a:defRPr>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7" name="Google Shape;77;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8" name="Shape 78"/>
        <p:cNvGrpSpPr/>
        <p:nvPr/>
      </p:nvGrpSpPr>
      <p:grpSpPr>
        <a:xfrm>
          <a:off x="0" y="0"/>
          <a:ext cx="0" cy="0"/>
          <a:chOff x="0" y="0"/>
          <a:chExt cx="0" cy="0"/>
        </a:xfrm>
      </p:grpSpPr>
      <p:sp>
        <p:nvSpPr>
          <p:cNvPr id="79" name="Google Shape;79;p4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atin typeface="Roboto"/>
                <a:ea typeface="Roboto"/>
                <a:cs typeface="Roboto"/>
                <a:sym typeface="Roboto"/>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80" name="Google Shape;80;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1" name="Shape 81"/>
        <p:cNvGrpSpPr/>
        <p:nvPr/>
      </p:nvGrpSpPr>
      <p:grpSpPr>
        <a:xfrm>
          <a:off x="0" y="0"/>
          <a:ext cx="0" cy="0"/>
          <a:chOff x="0" y="0"/>
          <a:chExt cx="0" cy="0"/>
        </a:xfrm>
      </p:grpSpPr>
      <p:sp>
        <p:nvSpPr>
          <p:cNvPr id="82" name="Google Shape;82;p4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83" name="Google Shape;83;p4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atin typeface="Roboto"/>
                <a:ea typeface="Roboto"/>
                <a:cs typeface="Roboto"/>
                <a:sym typeface="Roboto"/>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4" name="Google Shape;84;p4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atin typeface="Roboto"/>
                <a:ea typeface="Roboto"/>
                <a:cs typeface="Roboto"/>
                <a:sym typeface="Roboto"/>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5" name="Google Shape;85;p4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atin typeface="Roboto"/>
                <a:ea typeface="Roboto"/>
                <a:cs typeface="Roboto"/>
                <a:sym typeface="Roboto"/>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86" name="Google Shape;86;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 name="Shape 14"/>
        <p:cNvGrpSpPr/>
        <p:nvPr/>
      </p:nvGrpSpPr>
      <p:grpSpPr>
        <a:xfrm>
          <a:off x="0" y="0"/>
          <a:ext cx="0" cy="0"/>
          <a:chOff x="0" y="0"/>
          <a:chExt cx="0" cy="0"/>
        </a:xfrm>
      </p:grpSpPr>
      <p:sp>
        <p:nvSpPr>
          <p:cNvPr id="15" name="Google Shape;15;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atin typeface="Roboto"/>
                <a:ea typeface="Roboto"/>
                <a:cs typeface="Roboto"/>
                <a:sym typeface="Robo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 name="Google Shape;16;p2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atin typeface="Roboto"/>
                <a:ea typeface="Roboto"/>
                <a:cs typeface="Roboto"/>
                <a:sym typeface="Roboto"/>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7" name="Google Shape;17;p2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atin typeface="Roboto"/>
                <a:ea typeface="Roboto"/>
                <a:cs typeface="Roboto"/>
                <a:sym typeface="Roboto"/>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8" name="Google Shape;18;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7" name="Shape 87"/>
        <p:cNvGrpSpPr/>
        <p:nvPr/>
      </p:nvGrpSpPr>
      <p:grpSpPr>
        <a:xfrm>
          <a:off x="0" y="0"/>
          <a:ext cx="0" cy="0"/>
          <a:chOff x="0" y="0"/>
          <a:chExt cx="0" cy="0"/>
        </a:xfrm>
      </p:grpSpPr>
      <p:sp>
        <p:nvSpPr>
          <p:cNvPr id="88" name="Google Shape;88;p4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atin typeface="Roboto"/>
                <a:ea typeface="Roboto"/>
                <a:cs typeface="Roboto"/>
                <a:sym typeface="Roboto"/>
              </a:defRPr>
            </a:lvl1pPr>
          </a:lstStyle>
          <a:p/>
        </p:txBody>
      </p:sp>
      <p:sp>
        <p:nvSpPr>
          <p:cNvPr id="89" name="Google Shape;89;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0" name="Shape 90"/>
        <p:cNvGrpSpPr/>
        <p:nvPr/>
      </p:nvGrpSpPr>
      <p:grpSpPr>
        <a:xfrm>
          <a:off x="0" y="0"/>
          <a:ext cx="0" cy="0"/>
          <a:chOff x="0" y="0"/>
          <a:chExt cx="0" cy="0"/>
        </a:xfrm>
      </p:grpSpPr>
      <p:sp>
        <p:nvSpPr>
          <p:cNvPr id="91" name="Google Shape;91;p4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atin typeface="Roboto"/>
                <a:ea typeface="Roboto"/>
                <a:cs typeface="Roboto"/>
                <a:sym typeface="Roboto"/>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2" name="Google Shape;92;p4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atin typeface="Roboto"/>
                <a:ea typeface="Roboto"/>
                <a:cs typeface="Roboto"/>
                <a:sym typeface="Roboto"/>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93" name="Google Shape;93;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4" name="Shape 94"/>
        <p:cNvGrpSpPr/>
        <p:nvPr/>
      </p:nvGrpSpPr>
      <p:grpSpPr>
        <a:xfrm>
          <a:off x="0" y="0"/>
          <a:ext cx="0" cy="0"/>
          <a:chOff x="0" y="0"/>
          <a:chExt cx="0" cy="0"/>
        </a:xfrm>
      </p:grpSpPr>
      <p:sp>
        <p:nvSpPr>
          <p:cNvPr id="95" name="Google Shape;95;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96" name="Shape 96"/>
        <p:cNvGrpSpPr/>
        <p:nvPr/>
      </p:nvGrpSpPr>
      <p:grpSpPr>
        <a:xfrm>
          <a:off x="0" y="0"/>
          <a:ext cx="0" cy="0"/>
          <a:chOff x="0" y="0"/>
          <a:chExt cx="0" cy="0"/>
        </a:xfrm>
      </p:grpSpPr>
      <p:sp>
        <p:nvSpPr>
          <p:cNvPr id="97" name="Google Shape;97;p45"/>
          <p:cNvSpPr txBox="1"/>
          <p:nvPr>
            <p:ph type="ctrTitle"/>
          </p:nvPr>
        </p:nvSpPr>
        <p:spPr>
          <a:xfrm>
            <a:off x="311708" y="744575"/>
            <a:ext cx="8520600" cy="2052600"/>
          </a:xfrm>
          <a:prstGeom prst="rect">
            <a:avLst/>
          </a:prstGeom>
          <a:noFill/>
          <a:ln>
            <a:noFill/>
          </a:ln>
        </p:spPr>
        <p:txBody>
          <a:bodyPr anchorCtr="0" anchor="b" bIns="68575" lIns="68575" spcFirstLastPara="1" rIns="68575" wrap="square" tIns="68575">
            <a:noAutofit/>
          </a:bodyPr>
          <a:lstStyle>
            <a:lvl1pPr lvl="0" algn="ctr">
              <a:lnSpc>
                <a:spcPct val="100000"/>
              </a:lnSpc>
              <a:spcBef>
                <a:spcPts val="0"/>
              </a:spcBef>
              <a:spcAft>
                <a:spcPts val="0"/>
              </a:spcAft>
              <a:buSzPts val="3900"/>
              <a:buNone/>
              <a:defRPr sz="5200">
                <a:latin typeface="Roboto"/>
                <a:ea typeface="Roboto"/>
                <a:cs typeface="Roboto"/>
                <a:sym typeface="Roboto"/>
              </a:defRPr>
            </a:lvl1pPr>
            <a:lvl2pPr lvl="1" algn="ctr">
              <a:lnSpc>
                <a:spcPct val="100000"/>
              </a:lnSpc>
              <a:spcBef>
                <a:spcPts val="0"/>
              </a:spcBef>
              <a:spcAft>
                <a:spcPts val="0"/>
              </a:spcAft>
              <a:buSzPts val="3900"/>
              <a:buNone/>
              <a:defRPr sz="5200"/>
            </a:lvl2pPr>
            <a:lvl3pPr lvl="2" algn="ctr">
              <a:lnSpc>
                <a:spcPct val="100000"/>
              </a:lnSpc>
              <a:spcBef>
                <a:spcPts val="0"/>
              </a:spcBef>
              <a:spcAft>
                <a:spcPts val="0"/>
              </a:spcAft>
              <a:buSzPts val="3900"/>
              <a:buNone/>
              <a:defRPr sz="5200"/>
            </a:lvl3pPr>
            <a:lvl4pPr lvl="3" algn="ctr">
              <a:lnSpc>
                <a:spcPct val="100000"/>
              </a:lnSpc>
              <a:spcBef>
                <a:spcPts val="0"/>
              </a:spcBef>
              <a:spcAft>
                <a:spcPts val="0"/>
              </a:spcAft>
              <a:buSzPts val="3900"/>
              <a:buNone/>
              <a:defRPr sz="5200"/>
            </a:lvl4pPr>
            <a:lvl5pPr lvl="4" algn="ctr">
              <a:lnSpc>
                <a:spcPct val="100000"/>
              </a:lnSpc>
              <a:spcBef>
                <a:spcPts val="0"/>
              </a:spcBef>
              <a:spcAft>
                <a:spcPts val="0"/>
              </a:spcAft>
              <a:buSzPts val="3900"/>
              <a:buNone/>
              <a:defRPr sz="5200"/>
            </a:lvl5pPr>
            <a:lvl6pPr lvl="5" algn="ctr">
              <a:lnSpc>
                <a:spcPct val="100000"/>
              </a:lnSpc>
              <a:spcBef>
                <a:spcPts val="0"/>
              </a:spcBef>
              <a:spcAft>
                <a:spcPts val="0"/>
              </a:spcAft>
              <a:buSzPts val="3900"/>
              <a:buNone/>
              <a:defRPr sz="5200"/>
            </a:lvl6pPr>
            <a:lvl7pPr lvl="6" algn="ctr">
              <a:lnSpc>
                <a:spcPct val="100000"/>
              </a:lnSpc>
              <a:spcBef>
                <a:spcPts val="0"/>
              </a:spcBef>
              <a:spcAft>
                <a:spcPts val="0"/>
              </a:spcAft>
              <a:buSzPts val="3900"/>
              <a:buNone/>
              <a:defRPr sz="5200"/>
            </a:lvl7pPr>
            <a:lvl8pPr lvl="7" algn="ctr">
              <a:lnSpc>
                <a:spcPct val="100000"/>
              </a:lnSpc>
              <a:spcBef>
                <a:spcPts val="0"/>
              </a:spcBef>
              <a:spcAft>
                <a:spcPts val="0"/>
              </a:spcAft>
              <a:buSzPts val="3900"/>
              <a:buNone/>
              <a:defRPr sz="5200"/>
            </a:lvl8pPr>
            <a:lvl9pPr lvl="8" algn="ctr">
              <a:lnSpc>
                <a:spcPct val="100000"/>
              </a:lnSpc>
              <a:spcBef>
                <a:spcPts val="0"/>
              </a:spcBef>
              <a:spcAft>
                <a:spcPts val="0"/>
              </a:spcAft>
              <a:buSzPts val="3900"/>
              <a:buNone/>
              <a:defRPr sz="5200"/>
            </a:lvl9pPr>
          </a:lstStyle>
          <a:p/>
        </p:txBody>
      </p:sp>
      <p:sp>
        <p:nvSpPr>
          <p:cNvPr id="98" name="Google Shape;98;p45"/>
          <p:cNvSpPr txBox="1"/>
          <p:nvPr>
            <p:ph idx="1" type="subTitle"/>
          </p:nvPr>
        </p:nvSpPr>
        <p:spPr>
          <a:xfrm>
            <a:off x="311700" y="2834125"/>
            <a:ext cx="8520600" cy="792600"/>
          </a:xfrm>
          <a:prstGeom prst="rect">
            <a:avLst/>
          </a:prstGeom>
          <a:noFill/>
          <a:ln>
            <a:noFill/>
          </a:ln>
        </p:spPr>
        <p:txBody>
          <a:bodyPr anchorCtr="0" anchor="t" bIns="68575" lIns="68575" spcFirstLastPara="1" rIns="68575" wrap="square" tIns="68575">
            <a:noAutofit/>
          </a:bodyPr>
          <a:lstStyle>
            <a:lvl1pPr lvl="0" algn="ctr">
              <a:lnSpc>
                <a:spcPct val="100000"/>
              </a:lnSpc>
              <a:spcBef>
                <a:spcPts val="0"/>
              </a:spcBef>
              <a:spcAft>
                <a:spcPts val="0"/>
              </a:spcAft>
              <a:buSzPts val="2100"/>
              <a:buNone/>
              <a:defRPr sz="2800">
                <a:latin typeface="Roboto"/>
                <a:ea typeface="Roboto"/>
                <a:cs typeface="Roboto"/>
                <a:sym typeface="Roboto"/>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p:txBody>
      </p:sp>
      <p:sp>
        <p:nvSpPr>
          <p:cNvPr id="99" name="Google Shape;99;p45"/>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p:cSld name="4">
    <p:spTree>
      <p:nvGrpSpPr>
        <p:cNvPr id="100" name="Shape 100"/>
        <p:cNvGrpSpPr/>
        <p:nvPr/>
      </p:nvGrpSpPr>
      <p:grpSpPr>
        <a:xfrm>
          <a:off x="0" y="0"/>
          <a:ext cx="0" cy="0"/>
          <a:chOff x="0" y="0"/>
          <a:chExt cx="0" cy="0"/>
        </a:xfrm>
      </p:grpSpPr>
      <p:pic>
        <p:nvPicPr>
          <p:cNvPr descr="A close up of a logo&#10;&#10;Description generated with high confidence" id="101" name="Google Shape;101;g239e4e3da02_0_28"/>
          <p:cNvPicPr preferRelativeResize="0"/>
          <p:nvPr/>
        </p:nvPicPr>
        <p:blipFill rotWithShape="1">
          <a:blip r:embed="rId2">
            <a:alphaModFix/>
          </a:blip>
          <a:srcRect b="0" l="0" r="0" t="0"/>
          <a:stretch/>
        </p:blipFill>
        <p:spPr>
          <a:xfrm>
            <a:off x="7876800" y="183600"/>
            <a:ext cx="1022401" cy="766801"/>
          </a:xfrm>
          <a:prstGeom prst="rect">
            <a:avLst/>
          </a:prstGeom>
          <a:noFill/>
          <a:ln>
            <a:noFill/>
          </a:ln>
        </p:spPr>
      </p:pic>
      <p:pic>
        <p:nvPicPr>
          <p:cNvPr descr="A picture containing colorful, colored&#10;&#10;Description generated with very high confidence" id="102" name="Google Shape;102;g239e4e3da02_0_28"/>
          <p:cNvPicPr preferRelativeResize="0"/>
          <p:nvPr/>
        </p:nvPicPr>
        <p:blipFill rotWithShape="1">
          <a:blip r:embed="rId3">
            <a:alphaModFix/>
          </a:blip>
          <a:srcRect b="37530" l="0" r="0" t="55600"/>
          <a:stretch/>
        </p:blipFill>
        <p:spPr>
          <a:xfrm>
            <a:off x="0" y="4849200"/>
            <a:ext cx="9144000" cy="294300"/>
          </a:xfrm>
          <a:prstGeom prst="rect">
            <a:avLst/>
          </a:prstGeom>
          <a:noFill/>
          <a:ln>
            <a:noFill/>
          </a:ln>
        </p:spPr>
      </p:pic>
      <p:sp>
        <p:nvSpPr>
          <p:cNvPr id="103" name="Google Shape;103;g239e4e3da02_0_28"/>
          <p:cNvSpPr/>
          <p:nvPr/>
        </p:nvSpPr>
        <p:spPr>
          <a:xfrm>
            <a:off x="8946830" y="4943496"/>
            <a:ext cx="57600" cy="43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Roboto"/>
              <a:ea typeface="Roboto"/>
              <a:cs typeface="Roboto"/>
              <a:sym typeface="Roboto"/>
            </a:endParaRPr>
          </a:p>
        </p:txBody>
      </p:sp>
      <p:sp>
        <p:nvSpPr>
          <p:cNvPr id="104" name="Google Shape;104;g239e4e3da02_0_28"/>
          <p:cNvSpPr/>
          <p:nvPr/>
        </p:nvSpPr>
        <p:spPr>
          <a:xfrm>
            <a:off x="8870400" y="4943496"/>
            <a:ext cx="57600" cy="43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Roboto"/>
              <a:ea typeface="Roboto"/>
              <a:cs typeface="Roboto"/>
              <a:sym typeface="Roboto"/>
            </a:endParaRPr>
          </a:p>
        </p:txBody>
      </p:sp>
      <p:sp>
        <p:nvSpPr>
          <p:cNvPr id="105" name="Google Shape;105;g239e4e3da02_0_28"/>
          <p:cNvSpPr/>
          <p:nvPr/>
        </p:nvSpPr>
        <p:spPr>
          <a:xfrm>
            <a:off x="8793970" y="4943496"/>
            <a:ext cx="57600" cy="43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Roboto"/>
              <a:ea typeface="Roboto"/>
              <a:cs typeface="Roboto"/>
              <a:sym typeface="Roboto"/>
            </a:endParaRPr>
          </a:p>
        </p:txBody>
      </p:sp>
      <p:sp>
        <p:nvSpPr>
          <p:cNvPr id="106" name="Google Shape;106;g239e4e3da02_0_28"/>
          <p:cNvSpPr/>
          <p:nvPr/>
        </p:nvSpPr>
        <p:spPr>
          <a:xfrm>
            <a:off x="8717540" y="4943496"/>
            <a:ext cx="57600" cy="43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Roboto"/>
              <a:ea typeface="Roboto"/>
              <a:cs typeface="Roboto"/>
              <a:sym typeface="Robo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800"/>
              <a:buFont typeface="Calibri"/>
              <a:buNone/>
              <a:defRPr>
                <a:latin typeface="Roboto"/>
                <a:ea typeface="Roboto"/>
                <a:cs typeface="Roboto"/>
                <a:sym typeface="Robo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 name="Google Shape;21;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1"/>
              </a:buClr>
              <a:buSzPts val="1800"/>
              <a:buChar char="●"/>
              <a:defRPr>
                <a:latin typeface="Roboto"/>
                <a:ea typeface="Roboto"/>
                <a:cs typeface="Roboto"/>
                <a:sym typeface="Roboto"/>
              </a:defRPr>
            </a:lvl1pPr>
            <a:lvl2pPr indent="-317500" lvl="1" marL="914400" algn="l">
              <a:lnSpc>
                <a:spcPct val="115000"/>
              </a:lnSpc>
              <a:spcBef>
                <a:spcPts val="1200"/>
              </a:spcBef>
              <a:spcAft>
                <a:spcPts val="0"/>
              </a:spcAft>
              <a:buClr>
                <a:schemeClr val="dk1"/>
              </a:buClr>
              <a:buSzPts val="1400"/>
              <a:buChar char="○"/>
              <a:defRPr/>
            </a:lvl2pPr>
            <a:lvl3pPr indent="-317500" lvl="2" marL="1371600" algn="l">
              <a:lnSpc>
                <a:spcPct val="115000"/>
              </a:lnSpc>
              <a:spcBef>
                <a:spcPts val="1200"/>
              </a:spcBef>
              <a:spcAft>
                <a:spcPts val="0"/>
              </a:spcAft>
              <a:buClr>
                <a:schemeClr val="dk1"/>
              </a:buClr>
              <a:buSzPts val="1400"/>
              <a:buChar char="■"/>
              <a:defRPr/>
            </a:lvl3pPr>
            <a:lvl4pPr indent="-317500" lvl="3" marL="1828800" algn="l">
              <a:lnSpc>
                <a:spcPct val="115000"/>
              </a:lnSpc>
              <a:spcBef>
                <a:spcPts val="1200"/>
              </a:spcBef>
              <a:spcAft>
                <a:spcPts val="0"/>
              </a:spcAft>
              <a:buClr>
                <a:schemeClr val="dk1"/>
              </a:buClr>
              <a:buSzPts val="1400"/>
              <a:buChar char="●"/>
              <a:defRPr/>
            </a:lvl4pPr>
            <a:lvl5pPr indent="-317500" lvl="4" marL="2286000" algn="l">
              <a:lnSpc>
                <a:spcPct val="115000"/>
              </a:lnSpc>
              <a:spcBef>
                <a:spcPts val="1200"/>
              </a:spcBef>
              <a:spcAft>
                <a:spcPts val="0"/>
              </a:spcAft>
              <a:buClr>
                <a:schemeClr val="dk1"/>
              </a:buClr>
              <a:buSzPts val="1400"/>
              <a:buChar char="○"/>
              <a:defRPr/>
            </a:lvl5pPr>
            <a:lvl6pPr indent="-317500" lvl="5" marL="2743200" algn="l">
              <a:lnSpc>
                <a:spcPct val="115000"/>
              </a:lnSpc>
              <a:spcBef>
                <a:spcPts val="1200"/>
              </a:spcBef>
              <a:spcAft>
                <a:spcPts val="0"/>
              </a:spcAft>
              <a:buClr>
                <a:schemeClr val="dk1"/>
              </a:buClr>
              <a:buSzPts val="1400"/>
              <a:buChar char="■"/>
              <a:defRPr/>
            </a:lvl6pPr>
            <a:lvl7pPr indent="-317500" lvl="6" marL="3200400" algn="l">
              <a:lnSpc>
                <a:spcPct val="115000"/>
              </a:lnSpc>
              <a:spcBef>
                <a:spcPts val="1200"/>
              </a:spcBef>
              <a:spcAft>
                <a:spcPts val="0"/>
              </a:spcAft>
              <a:buClr>
                <a:schemeClr val="dk1"/>
              </a:buClr>
              <a:buSzPts val="1400"/>
              <a:buChar char="●"/>
              <a:defRPr/>
            </a:lvl7pPr>
            <a:lvl8pPr indent="-317500" lvl="7" marL="3657600" algn="l">
              <a:lnSpc>
                <a:spcPct val="115000"/>
              </a:lnSpc>
              <a:spcBef>
                <a:spcPts val="1200"/>
              </a:spcBef>
              <a:spcAft>
                <a:spcPts val="0"/>
              </a:spcAft>
              <a:buClr>
                <a:schemeClr val="dk1"/>
              </a:buClr>
              <a:buSzPts val="1400"/>
              <a:buChar char="○"/>
              <a:defRPr/>
            </a:lvl8pPr>
            <a:lvl9pPr indent="-317500" lvl="8" marL="4114800" algn="l">
              <a:lnSpc>
                <a:spcPct val="115000"/>
              </a:lnSpc>
              <a:spcBef>
                <a:spcPts val="1200"/>
              </a:spcBef>
              <a:spcAft>
                <a:spcPts val="1200"/>
              </a:spcAft>
              <a:buClr>
                <a:schemeClr val="dk1"/>
              </a:buClr>
              <a:buSzPts val="1400"/>
              <a:buChar char="■"/>
              <a:defRPr/>
            </a:lvl9pPr>
          </a:lstStyle>
          <a:p/>
        </p:txBody>
      </p:sp>
      <p:sp>
        <p:nvSpPr>
          <p:cNvPr id="22" name="Google Shape;2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888888"/>
              </a:buClr>
              <a:buSzPts val="1200"/>
              <a:buFont typeface="Calibri"/>
              <a:buNone/>
              <a:defRPr b="0" i="0" sz="900" u="none" cap="none" strike="noStrike">
                <a:solidFill>
                  <a:srgbClr val="888888"/>
                </a:solidFill>
                <a:latin typeface="Roboto"/>
                <a:ea typeface="Roboto"/>
                <a:cs typeface="Roboto"/>
                <a:sym typeface="Roboto"/>
              </a:defRPr>
            </a:lvl1pPr>
            <a:lvl2pPr indent="0" lvl="1" marL="0" marR="0" algn="r">
              <a:lnSpc>
                <a:spcPct val="100000"/>
              </a:lnSpc>
              <a:spcBef>
                <a:spcPts val="0"/>
              </a:spcBef>
              <a:spcAft>
                <a:spcPts val="0"/>
              </a:spcAft>
              <a:buClr>
                <a:srgbClr val="888888"/>
              </a:buClr>
              <a:buSzPts val="1200"/>
              <a:buFont typeface="Calibri"/>
              <a:buNone/>
              <a:defRPr b="0" i="0" sz="900" u="none" cap="none" strike="noStrike">
                <a:solidFill>
                  <a:srgbClr val="888888"/>
                </a:solidFill>
                <a:latin typeface="Roboto"/>
                <a:ea typeface="Roboto"/>
                <a:cs typeface="Roboto"/>
                <a:sym typeface="Roboto"/>
              </a:defRPr>
            </a:lvl2pPr>
            <a:lvl3pPr indent="0" lvl="2" marL="0" marR="0" algn="r">
              <a:lnSpc>
                <a:spcPct val="100000"/>
              </a:lnSpc>
              <a:spcBef>
                <a:spcPts val="0"/>
              </a:spcBef>
              <a:spcAft>
                <a:spcPts val="0"/>
              </a:spcAft>
              <a:buClr>
                <a:srgbClr val="888888"/>
              </a:buClr>
              <a:buSzPts val="1200"/>
              <a:buFont typeface="Calibri"/>
              <a:buNone/>
              <a:defRPr b="0" i="0" sz="900" u="none" cap="none" strike="noStrike">
                <a:solidFill>
                  <a:srgbClr val="888888"/>
                </a:solidFill>
                <a:latin typeface="Roboto"/>
                <a:ea typeface="Roboto"/>
                <a:cs typeface="Roboto"/>
                <a:sym typeface="Roboto"/>
              </a:defRPr>
            </a:lvl3pPr>
            <a:lvl4pPr indent="0" lvl="3" marL="0" marR="0" algn="r">
              <a:lnSpc>
                <a:spcPct val="100000"/>
              </a:lnSpc>
              <a:spcBef>
                <a:spcPts val="0"/>
              </a:spcBef>
              <a:spcAft>
                <a:spcPts val="0"/>
              </a:spcAft>
              <a:buClr>
                <a:srgbClr val="888888"/>
              </a:buClr>
              <a:buSzPts val="1200"/>
              <a:buFont typeface="Calibri"/>
              <a:buNone/>
              <a:defRPr b="0" i="0" sz="900" u="none" cap="none" strike="noStrike">
                <a:solidFill>
                  <a:srgbClr val="888888"/>
                </a:solidFill>
                <a:latin typeface="Roboto"/>
                <a:ea typeface="Roboto"/>
                <a:cs typeface="Roboto"/>
                <a:sym typeface="Roboto"/>
              </a:defRPr>
            </a:lvl4pPr>
            <a:lvl5pPr indent="0" lvl="4" marL="0" marR="0" algn="r">
              <a:lnSpc>
                <a:spcPct val="100000"/>
              </a:lnSpc>
              <a:spcBef>
                <a:spcPts val="0"/>
              </a:spcBef>
              <a:spcAft>
                <a:spcPts val="0"/>
              </a:spcAft>
              <a:buClr>
                <a:srgbClr val="888888"/>
              </a:buClr>
              <a:buSzPts val="1200"/>
              <a:buFont typeface="Calibri"/>
              <a:buNone/>
              <a:defRPr b="0" i="0" sz="900" u="none" cap="none" strike="noStrike">
                <a:solidFill>
                  <a:srgbClr val="888888"/>
                </a:solidFill>
                <a:latin typeface="Roboto"/>
                <a:ea typeface="Roboto"/>
                <a:cs typeface="Roboto"/>
                <a:sym typeface="Roboto"/>
              </a:defRPr>
            </a:lvl5pPr>
            <a:lvl6pPr indent="0" lvl="5" marL="0" marR="0" algn="r">
              <a:lnSpc>
                <a:spcPct val="100000"/>
              </a:lnSpc>
              <a:spcBef>
                <a:spcPts val="0"/>
              </a:spcBef>
              <a:spcAft>
                <a:spcPts val="0"/>
              </a:spcAft>
              <a:buClr>
                <a:srgbClr val="888888"/>
              </a:buClr>
              <a:buSzPts val="1200"/>
              <a:buFont typeface="Calibri"/>
              <a:buNone/>
              <a:defRPr b="0" i="0" sz="900" u="none" cap="none" strike="noStrike">
                <a:solidFill>
                  <a:srgbClr val="888888"/>
                </a:solidFill>
                <a:latin typeface="Roboto"/>
                <a:ea typeface="Roboto"/>
                <a:cs typeface="Roboto"/>
                <a:sym typeface="Roboto"/>
              </a:defRPr>
            </a:lvl6pPr>
            <a:lvl7pPr indent="0" lvl="6" marL="0" marR="0" algn="r">
              <a:lnSpc>
                <a:spcPct val="100000"/>
              </a:lnSpc>
              <a:spcBef>
                <a:spcPts val="0"/>
              </a:spcBef>
              <a:spcAft>
                <a:spcPts val="0"/>
              </a:spcAft>
              <a:buClr>
                <a:srgbClr val="888888"/>
              </a:buClr>
              <a:buSzPts val="1200"/>
              <a:buFont typeface="Calibri"/>
              <a:buNone/>
              <a:defRPr b="0" i="0" sz="900" u="none" cap="none" strike="noStrike">
                <a:solidFill>
                  <a:srgbClr val="888888"/>
                </a:solidFill>
                <a:latin typeface="Roboto"/>
                <a:ea typeface="Roboto"/>
                <a:cs typeface="Roboto"/>
                <a:sym typeface="Roboto"/>
              </a:defRPr>
            </a:lvl7pPr>
            <a:lvl8pPr indent="0" lvl="7" marL="0" marR="0" algn="r">
              <a:lnSpc>
                <a:spcPct val="100000"/>
              </a:lnSpc>
              <a:spcBef>
                <a:spcPts val="0"/>
              </a:spcBef>
              <a:spcAft>
                <a:spcPts val="0"/>
              </a:spcAft>
              <a:buClr>
                <a:srgbClr val="888888"/>
              </a:buClr>
              <a:buSzPts val="1200"/>
              <a:buFont typeface="Calibri"/>
              <a:buNone/>
              <a:defRPr b="0" i="0" sz="900" u="none" cap="none" strike="noStrike">
                <a:solidFill>
                  <a:srgbClr val="888888"/>
                </a:solidFill>
                <a:latin typeface="Roboto"/>
                <a:ea typeface="Roboto"/>
                <a:cs typeface="Roboto"/>
                <a:sym typeface="Roboto"/>
              </a:defRPr>
            </a:lvl8pPr>
            <a:lvl9pPr indent="0" lvl="8" marL="0" marR="0" algn="r">
              <a:lnSpc>
                <a:spcPct val="100000"/>
              </a:lnSpc>
              <a:spcBef>
                <a:spcPts val="0"/>
              </a:spcBef>
              <a:spcAft>
                <a:spcPts val="0"/>
              </a:spcAft>
              <a:buClr>
                <a:srgbClr val="888888"/>
              </a:buClr>
              <a:buSzPts val="1200"/>
              <a:buFont typeface="Calibri"/>
              <a:buNone/>
              <a:defRPr b="0" i="0" sz="900" u="none" cap="none" strike="noStrike">
                <a:solidFill>
                  <a:srgbClr val="888888"/>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2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atin typeface="Roboto"/>
                <a:ea typeface="Roboto"/>
                <a:cs typeface="Roboto"/>
                <a:sym typeface="Roboto"/>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5" name="Google Shape;2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atin typeface="Roboto"/>
                <a:ea typeface="Roboto"/>
                <a:cs typeface="Roboto"/>
                <a:sym typeface="Robo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3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atin typeface="Roboto"/>
                <a:ea typeface="Roboto"/>
                <a:cs typeface="Roboto"/>
                <a:sym typeface="Roboto"/>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 name="Google Shape;31;p3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atin typeface="Roboto"/>
                <a:ea typeface="Roboto"/>
                <a:cs typeface="Roboto"/>
                <a:sym typeface="Roboto"/>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2" name="Google Shape;32;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3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atin typeface="Roboto"/>
                <a:ea typeface="Roboto"/>
                <a:cs typeface="Roboto"/>
                <a:sym typeface="Roboto"/>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5" name="Google Shape;35;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3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38" name="Google Shape;38;p3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atin typeface="Roboto"/>
                <a:ea typeface="Roboto"/>
                <a:cs typeface="Roboto"/>
                <a:sym typeface="Roboto"/>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9" name="Google Shape;39;p3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atin typeface="Roboto"/>
                <a:ea typeface="Roboto"/>
                <a:cs typeface="Roboto"/>
                <a:sym typeface="Roboto"/>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3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atin typeface="Roboto"/>
                <a:ea typeface="Roboto"/>
                <a:cs typeface="Roboto"/>
                <a:sym typeface="Roboto"/>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1" name="Google Shape;41;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3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atin typeface="Roboto"/>
                <a:ea typeface="Roboto"/>
                <a:cs typeface="Roboto"/>
                <a:sym typeface="Roboto"/>
              </a:defRPr>
            </a:lvl1pPr>
          </a:lstStyle>
          <a:p/>
        </p:txBody>
      </p:sp>
      <p:sp>
        <p:nvSpPr>
          <p:cNvPr id="44" name="Google Shape;44;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4.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0.xml"/><Relationship Id="rId10" Type="http://schemas.openxmlformats.org/officeDocument/2006/relationships/slideLayout" Target="../slideLayouts/slideLayout19.xml"/><Relationship Id="rId13" Type="http://schemas.openxmlformats.org/officeDocument/2006/relationships/slideLayout" Target="../slideLayouts/slideLayout22.xml"/><Relationship Id="rId12" Type="http://schemas.openxmlformats.org/officeDocument/2006/relationships/slideLayout" Target="../slideLayouts/slideLayout21.xml"/><Relationship Id="rId1" Type="http://schemas.openxmlformats.org/officeDocument/2006/relationships/image" Target="../media/image4.jpg"/><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5" Type="http://schemas.openxmlformats.org/officeDocument/2006/relationships/slideLayout" Target="../slideLayouts/slideLayout24.xml"/><Relationship Id="rId14" Type="http://schemas.openxmlformats.org/officeDocument/2006/relationships/slideLayout" Target="../slideLayouts/slideLayout23.xml"/><Relationship Id="rId16" Type="http://schemas.openxmlformats.org/officeDocument/2006/relationships/theme" Target="../theme/theme1.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9" name="Google Shape;9;p19"/>
          <p:cNvPicPr preferRelativeResize="0"/>
          <p:nvPr/>
        </p:nvPicPr>
        <p:blipFill rotWithShape="1">
          <a:blip r:embed="rId1">
            <a:alphaModFix/>
          </a:blip>
          <a:srcRect b="0" l="0" r="0" t="0"/>
          <a:stretch/>
        </p:blipFill>
        <p:spPr>
          <a:xfrm>
            <a:off x="0" y="0"/>
            <a:ext cx="9144003" cy="514350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 name="Shape 49"/>
        <p:cNvGrpSpPr/>
        <p:nvPr/>
      </p:nvGrpSpPr>
      <p:grpSpPr>
        <a:xfrm>
          <a:off x="0" y="0"/>
          <a:ext cx="0" cy="0"/>
          <a:chOff x="0" y="0"/>
          <a:chExt cx="0" cy="0"/>
        </a:xfrm>
      </p:grpSpPr>
      <p:sp>
        <p:nvSpPr>
          <p:cNvPr id="50" name="Google Shape;50;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1" name="Google Shape;51;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2" name="Google Shape;52;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53" name="Google Shape;53;p24"/>
          <p:cNvPicPr preferRelativeResize="0"/>
          <p:nvPr/>
        </p:nvPicPr>
        <p:blipFill rotWithShape="1">
          <a:blip r:embed="rId1">
            <a:alphaModFix/>
          </a:blip>
          <a:srcRect b="0" l="0" r="0" t="0"/>
          <a:stretch/>
        </p:blipFill>
        <p:spPr>
          <a:xfrm>
            <a:off x="0" y="0"/>
            <a:ext cx="9144003" cy="514350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 Id="rId4" Type="http://schemas.openxmlformats.org/officeDocument/2006/relationships/image" Target="../media/image10.png"/><Relationship Id="rId5"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3.jp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forms.gle/YDWLEoCL7apATTAU8" TargetMode="Externa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36.jpg"/><Relationship Id="rId4" Type="http://schemas.openxmlformats.org/officeDocument/2006/relationships/image" Target="../media/image14.png"/><Relationship Id="rId5" Type="http://schemas.openxmlformats.org/officeDocument/2006/relationships/image" Target="../media/image30.png"/><Relationship Id="rId6" Type="http://schemas.openxmlformats.org/officeDocument/2006/relationships/image" Target="../media/image21.png"/></Relationships>
</file>

<file path=ppt/slides/_rels/slide28.xml.rels><?xml version="1.0" encoding="UTF-8" standalone="yes"?><Relationships xmlns="http://schemas.openxmlformats.org/package/2006/relationships"><Relationship Id="rId11" Type="http://schemas.openxmlformats.org/officeDocument/2006/relationships/image" Target="../media/image33.png"/><Relationship Id="rId10" Type="http://schemas.openxmlformats.org/officeDocument/2006/relationships/image" Target="../media/image27.png"/><Relationship Id="rId12" Type="http://schemas.openxmlformats.org/officeDocument/2006/relationships/image" Target="../media/image35.png"/><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6.png"/><Relationship Id="rId4" Type="http://schemas.openxmlformats.org/officeDocument/2006/relationships/image" Target="../media/image18.png"/><Relationship Id="rId9" Type="http://schemas.openxmlformats.org/officeDocument/2006/relationships/image" Target="../media/image34.png"/><Relationship Id="rId5" Type="http://schemas.openxmlformats.org/officeDocument/2006/relationships/image" Target="../media/image32.png"/><Relationship Id="rId6" Type="http://schemas.openxmlformats.org/officeDocument/2006/relationships/image" Target="../media/image31.png"/><Relationship Id="rId7" Type="http://schemas.openxmlformats.org/officeDocument/2006/relationships/image" Target="../media/image29.png"/><Relationship Id="rId8"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t/>
            </a:r>
            <a:endParaRPr/>
          </a:p>
        </p:txBody>
      </p:sp>
      <p:sp>
        <p:nvSpPr>
          <p:cNvPr id="112" name="Google Shape;112;p1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pic>
        <p:nvPicPr>
          <p:cNvPr id="113" name="Google Shape;113;p12"/>
          <p:cNvPicPr preferRelativeResize="0"/>
          <p:nvPr/>
        </p:nvPicPr>
        <p:blipFill rotWithShape="1">
          <a:blip r:embed="rId3">
            <a:alphaModFix/>
          </a:blip>
          <a:srcRect b="0" l="0" r="0" t="0"/>
          <a:stretch/>
        </p:blipFill>
        <p:spPr>
          <a:xfrm>
            <a:off x="0" y="0"/>
            <a:ext cx="9144003" cy="5143501"/>
          </a:xfrm>
          <a:prstGeom prst="rect">
            <a:avLst/>
          </a:prstGeom>
          <a:noFill/>
          <a:ln>
            <a:noFill/>
          </a:ln>
        </p:spPr>
      </p:pic>
      <p:pic>
        <p:nvPicPr>
          <p:cNvPr id="114" name="Google Shape;114;p12"/>
          <p:cNvPicPr preferRelativeResize="0"/>
          <p:nvPr/>
        </p:nvPicPr>
        <p:blipFill rotWithShape="1">
          <a:blip r:embed="rId4">
            <a:alphaModFix/>
          </a:blip>
          <a:srcRect b="0" l="0" r="0" t="0"/>
          <a:stretch/>
        </p:blipFill>
        <p:spPr>
          <a:xfrm>
            <a:off x="2504600" y="600288"/>
            <a:ext cx="4134799" cy="2923400"/>
          </a:xfrm>
          <a:prstGeom prst="rect">
            <a:avLst/>
          </a:prstGeom>
          <a:noFill/>
          <a:ln>
            <a:noFill/>
          </a:ln>
        </p:spPr>
      </p:pic>
      <p:pic>
        <p:nvPicPr>
          <p:cNvPr id="115" name="Google Shape;115;p12"/>
          <p:cNvPicPr preferRelativeResize="0"/>
          <p:nvPr/>
        </p:nvPicPr>
        <p:blipFill rotWithShape="1">
          <a:blip r:embed="rId5">
            <a:alphaModFix/>
          </a:blip>
          <a:srcRect b="0" l="0" r="0" t="0"/>
          <a:stretch/>
        </p:blipFill>
        <p:spPr>
          <a:xfrm>
            <a:off x="2200050" y="3386138"/>
            <a:ext cx="4743901" cy="1157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5"/>
          <p:cNvSpPr/>
          <p:nvPr/>
        </p:nvSpPr>
        <p:spPr>
          <a:xfrm>
            <a:off x="9568960" y="0"/>
            <a:ext cx="144000" cy="14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p:txBody>
      </p:sp>
      <p:sp>
        <p:nvSpPr>
          <p:cNvPr id="184" name="Google Shape;184;p5"/>
          <p:cNvSpPr txBox="1"/>
          <p:nvPr/>
        </p:nvSpPr>
        <p:spPr>
          <a:xfrm>
            <a:off x="152400" y="228600"/>
            <a:ext cx="5367000" cy="55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Roboto"/>
                <a:ea typeface="Roboto"/>
                <a:cs typeface="Roboto"/>
                <a:sym typeface="Roboto"/>
              </a:rPr>
              <a:t>Representation</a:t>
            </a:r>
            <a:endParaRPr b="1" i="0" sz="1600" u="none" cap="none" strike="noStrike">
              <a:solidFill>
                <a:schemeClr val="lt1"/>
              </a:solidFill>
              <a:latin typeface="Roboto"/>
              <a:ea typeface="Roboto"/>
              <a:cs typeface="Roboto"/>
              <a:sym typeface="Roboto"/>
            </a:endParaRPr>
          </a:p>
        </p:txBody>
      </p:sp>
      <p:sp>
        <p:nvSpPr>
          <p:cNvPr id="185" name="Google Shape;185;p5"/>
          <p:cNvSpPr/>
          <p:nvPr/>
        </p:nvSpPr>
        <p:spPr>
          <a:xfrm>
            <a:off x="359229" y="1142845"/>
            <a:ext cx="8313771" cy="156962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222222"/>
              </a:buClr>
              <a:buSzPts val="1800"/>
              <a:buFont typeface="Arial"/>
              <a:buNone/>
            </a:pPr>
            <a:r>
              <a:rPr b="0" i="0" lang="en-US" sz="1600" u="none" cap="none" strike="noStrike">
                <a:solidFill>
                  <a:srgbClr val="222222"/>
                </a:solidFill>
                <a:latin typeface="Roboto"/>
                <a:ea typeface="Roboto"/>
                <a:cs typeface="Roboto"/>
                <a:sym typeface="Roboto"/>
              </a:rPr>
              <a:t>Find the list of prime numbers from 2 to 25. So, n=25.</a:t>
            </a:r>
            <a:endParaRPr b="0" i="0" sz="16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222222"/>
              </a:buClr>
              <a:buSzPts val="1800"/>
              <a:buFont typeface="Arial"/>
              <a:buNone/>
            </a:pPr>
            <a:r>
              <a:t/>
            </a:r>
            <a:endParaRPr b="1" i="0" sz="1600" u="none" cap="none" strike="noStrike">
              <a:solidFill>
                <a:srgbClr val="222222"/>
              </a:solidFill>
              <a:latin typeface="Roboto"/>
              <a:ea typeface="Roboto"/>
              <a:cs typeface="Roboto"/>
              <a:sym typeface="Roboto"/>
            </a:endParaRPr>
          </a:p>
          <a:p>
            <a:pPr indent="0" lvl="0" marL="0" marR="0" rtl="0" algn="l">
              <a:lnSpc>
                <a:spcPct val="100000"/>
              </a:lnSpc>
              <a:spcBef>
                <a:spcPts val="0"/>
              </a:spcBef>
              <a:spcAft>
                <a:spcPts val="0"/>
              </a:spcAft>
              <a:buClr>
                <a:srgbClr val="222222"/>
              </a:buClr>
              <a:buSzPts val="1800"/>
              <a:buFont typeface="Arial"/>
              <a:buNone/>
            </a:pPr>
            <a:r>
              <a:rPr b="1" i="0" lang="en-US" sz="1600" u="none" cap="none" strike="noStrike">
                <a:solidFill>
                  <a:srgbClr val="222222"/>
                </a:solidFill>
                <a:latin typeface="Roboto"/>
                <a:ea typeface="Roboto"/>
                <a:cs typeface="Roboto"/>
                <a:sym typeface="Roboto"/>
              </a:rPr>
              <a:t>Step 1)</a:t>
            </a:r>
            <a:r>
              <a:rPr b="0" i="0" lang="en-US" sz="1600" u="none" cap="none" strike="noStrike">
                <a:solidFill>
                  <a:srgbClr val="222222"/>
                </a:solidFill>
                <a:latin typeface="Roboto"/>
                <a:ea typeface="Roboto"/>
                <a:cs typeface="Roboto"/>
                <a:sym typeface="Roboto"/>
              </a:rPr>
              <a:t> In the first step, we will take a list of numbers from 2 to 25 as we selected n=25.</a:t>
            </a:r>
            <a:endParaRPr b="0" i="0" sz="1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0" i="0" sz="16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Roboto"/>
                <a:ea typeface="Roboto"/>
                <a:cs typeface="Roboto"/>
                <a:sym typeface="Roboto"/>
              </a:rPr>
              <a:t>                       Numbers from 2 to 25</a:t>
            </a:r>
            <a:endParaRPr b="0" i="0" sz="1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600" u="none" cap="none" strike="noStrike">
              <a:solidFill>
                <a:schemeClr val="dk1"/>
              </a:solidFill>
              <a:latin typeface="Roboto"/>
              <a:ea typeface="Roboto"/>
              <a:cs typeface="Roboto"/>
              <a:sym typeface="Roboto"/>
            </a:endParaRPr>
          </a:p>
        </p:txBody>
      </p:sp>
      <p:sp>
        <p:nvSpPr>
          <p:cNvPr id="186" name="Google Shape;186;p5"/>
          <p:cNvSpPr/>
          <p:nvPr/>
        </p:nvSpPr>
        <p:spPr>
          <a:xfrm>
            <a:off x="0" y="3222109"/>
            <a:ext cx="184731" cy="369332"/>
          </a:xfrm>
          <a:prstGeom prst="rect">
            <a:avLst/>
          </a:prstGeom>
          <a:solidFill>
            <a:srgbClr val="FFFFFF"/>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pic>
        <p:nvPicPr>
          <p:cNvPr id="187" name="Google Shape;187;p5"/>
          <p:cNvPicPr preferRelativeResize="0"/>
          <p:nvPr/>
        </p:nvPicPr>
        <p:blipFill rotWithShape="1">
          <a:blip r:embed="rId3">
            <a:alphaModFix/>
          </a:blip>
          <a:srcRect b="0" l="0" r="0" t="0"/>
          <a:stretch/>
        </p:blipFill>
        <p:spPr>
          <a:xfrm>
            <a:off x="3061752" y="2700882"/>
            <a:ext cx="2217612" cy="2149026"/>
          </a:xfrm>
          <a:prstGeom prst="rect">
            <a:avLst/>
          </a:prstGeom>
          <a:noFill/>
          <a:ln>
            <a:noFill/>
          </a:ln>
        </p:spPr>
      </p:pic>
      <p:sp>
        <p:nvSpPr>
          <p:cNvPr id="188" name="Google Shape;188;p5"/>
          <p:cNvSpPr txBox="1"/>
          <p:nvPr/>
        </p:nvSpPr>
        <p:spPr>
          <a:xfrm>
            <a:off x="184731" y="539196"/>
            <a:ext cx="995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Roboto Black"/>
                <a:ea typeface="Roboto Black"/>
                <a:cs typeface="Roboto Black"/>
                <a:sym typeface="Roboto Black"/>
              </a:rPr>
              <a:t>EXAMPLE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6"/>
          <p:cNvSpPr/>
          <p:nvPr/>
        </p:nvSpPr>
        <p:spPr>
          <a:xfrm>
            <a:off x="9568960" y="0"/>
            <a:ext cx="144000" cy="14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p:txBody>
      </p:sp>
      <p:sp>
        <p:nvSpPr>
          <p:cNvPr id="194" name="Google Shape;194;p6"/>
          <p:cNvSpPr/>
          <p:nvPr/>
        </p:nvSpPr>
        <p:spPr>
          <a:xfrm>
            <a:off x="184736" y="1158809"/>
            <a:ext cx="8520600" cy="1597576"/>
          </a:xfrm>
          <a:prstGeom prst="rect">
            <a:avLst/>
          </a:prstGeom>
          <a:noFill/>
          <a:ln>
            <a:noFill/>
          </a:ln>
        </p:spPr>
        <p:txBody>
          <a:bodyPr anchorCtr="0" anchor="ctr"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1" i="0" lang="en-US" sz="1600" u="none" cap="none" strike="noStrike">
                <a:solidFill>
                  <a:srgbClr val="222222"/>
                </a:solidFill>
                <a:latin typeface="Roboto"/>
                <a:ea typeface="Roboto"/>
                <a:cs typeface="Roboto"/>
                <a:sym typeface="Roboto"/>
              </a:rPr>
              <a:t>Step 2)</a:t>
            </a:r>
            <a:r>
              <a:rPr b="0" i="0" lang="en-US" sz="1600" u="none" cap="none" strike="noStrike">
                <a:solidFill>
                  <a:srgbClr val="222222"/>
                </a:solidFill>
                <a:latin typeface="Roboto"/>
                <a:ea typeface="Roboto"/>
                <a:cs typeface="Roboto"/>
                <a:sym typeface="Roboto"/>
              </a:rPr>
              <a:t> Then we select the smallest number on the list, x. Initially x=2 as it is the smallest prime number. Then we traverse through the list and mark the multiples of 2.</a:t>
            </a:r>
            <a:endParaRPr b="0" i="0" sz="1600" u="none" cap="none" strike="noStrike">
              <a:solidFill>
                <a:srgbClr val="000000"/>
              </a:solidFill>
              <a:latin typeface="Roboto"/>
              <a:ea typeface="Roboto"/>
              <a:cs typeface="Roboto"/>
              <a:sym typeface="Roboto"/>
            </a:endParaRPr>
          </a:p>
          <a:p>
            <a:pPr indent="0" lvl="0" marL="0" marR="0" rtl="0" algn="l">
              <a:lnSpc>
                <a:spcPct val="107000"/>
              </a:lnSpc>
              <a:spcBef>
                <a:spcPts val="800"/>
              </a:spcBef>
              <a:spcAft>
                <a:spcPts val="0"/>
              </a:spcAft>
              <a:buClr>
                <a:srgbClr val="000000"/>
              </a:buClr>
              <a:buSzPts val="1600"/>
              <a:buFont typeface="Arial"/>
              <a:buNone/>
            </a:pPr>
            <a:r>
              <a:rPr b="0" i="0" lang="en-US" sz="1600" u="none" cap="none" strike="noStrike">
                <a:solidFill>
                  <a:srgbClr val="222222"/>
                </a:solidFill>
                <a:latin typeface="Roboto"/>
                <a:ea typeface="Roboto"/>
                <a:cs typeface="Roboto"/>
                <a:sym typeface="Roboto"/>
              </a:rPr>
              <a:t>The multiples of 2 for the given value of n is: 4, 6, 8, 10, 12, 14, 16, 18, 20, 22, 24.</a:t>
            </a:r>
            <a:endParaRPr b="0" i="0" sz="1600" u="none" cap="none" strike="noStrike">
              <a:solidFill>
                <a:schemeClr val="dk1"/>
              </a:solidFill>
              <a:latin typeface="Roboto"/>
              <a:ea typeface="Roboto"/>
              <a:cs typeface="Roboto"/>
              <a:sym typeface="Roboto"/>
            </a:endParaRPr>
          </a:p>
          <a:p>
            <a:pPr indent="0" lvl="0" marL="0" marR="0" rtl="0" algn="l">
              <a:lnSpc>
                <a:spcPct val="107000"/>
              </a:lnSpc>
              <a:spcBef>
                <a:spcPts val="800"/>
              </a:spcBef>
              <a:spcAft>
                <a:spcPts val="0"/>
              </a:spcAft>
              <a:buClr>
                <a:srgbClr val="000000"/>
              </a:buClr>
              <a:buSzPts val="1600"/>
              <a:buFont typeface="Arial"/>
              <a:buNone/>
            </a:pPr>
            <a:r>
              <a:rPr b="0" i="0" lang="en-US" sz="1600" u="none" cap="none" strike="noStrike">
                <a:solidFill>
                  <a:schemeClr val="dk1"/>
                </a:solidFill>
                <a:latin typeface="Roboto"/>
                <a:ea typeface="Roboto"/>
                <a:cs typeface="Roboto"/>
                <a:sym typeface="Roboto"/>
              </a:rPr>
              <a:t>      Eliminated multiples of 2</a:t>
            </a:r>
            <a:endParaRPr b="0" i="0" sz="1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600" u="none" cap="none" strike="noStrike">
              <a:solidFill>
                <a:schemeClr val="dk1"/>
              </a:solidFill>
              <a:latin typeface="Roboto"/>
              <a:ea typeface="Roboto"/>
              <a:cs typeface="Roboto"/>
              <a:sym typeface="Roboto"/>
            </a:endParaRPr>
          </a:p>
        </p:txBody>
      </p:sp>
      <p:sp>
        <p:nvSpPr>
          <p:cNvPr id="195" name="Google Shape;195;p6"/>
          <p:cNvSpPr/>
          <p:nvPr/>
        </p:nvSpPr>
        <p:spPr>
          <a:xfrm>
            <a:off x="0" y="3222109"/>
            <a:ext cx="184731" cy="369332"/>
          </a:xfrm>
          <a:prstGeom prst="rect">
            <a:avLst/>
          </a:prstGeom>
          <a:solidFill>
            <a:srgbClr val="FFFFFF"/>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96" name="Google Shape;196;p6"/>
          <p:cNvSpPr txBox="1"/>
          <p:nvPr/>
        </p:nvSpPr>
        <p:spPr>
          <a:xfrm>
            <a:off x="5293427" y="3236523"/>
            <a:ext cx="3452159" cy="882702"/>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1" i="0" lang="en-US" sz="1600" u="none" cap="none" strike="noStrike">
                <a:solidFill>
                  <a:srgbClr val="222222"/>
                </a:solidFill>
                <a:latin typeface="Roboto"/>
                <a:ea typeface="Roboto"/>
                <a:cs typeface="Roboto"/>
                <a:sym typeface="Roboto"/>
              </a:rPr>
              <a:t>Note:</a:t>
            </a:r>
            <a:r>
              <a:rPr b="0" i="0" lang="en-US" sz="1600" u="none" cap="none" strike="noStrike">
                <a:solidFill>
                  <a:srgbClr val="222222"/>
                </a:solidFill>
                <a:latin typeface="Roboto"/>
                <a:ea typeface="Roboto"/>
                <a:cs typeface="Roboto"/>
                <a:sym typeface="Roboto"/>
              </a:rPr>
              <a:t> Blue colour denotes the selected number, and pink colour denotes the eliminated multiples</a:t>
            </a:r>
            <a:endParaRPr b="0" i="0" sz="1100" u="none" cap="none" strike="noStrike">
              <a:solidFill>
                <a:srgbClr val="000000"/>
              </a:solidFill>
              <a:latin typeface="Roboto"/>
              <a:ea typeface="Roboto"/>
              <a:cs typeface="Roboto"/>
              <a:sym typeface="Roboto"/>
            </a:endParaRPr>
          </a:p>
        </p:txBody>
      </p:sp>
      <p:pic>
        <p:nvPicPr>
          <p:cNvPr id="197" name="Google Shape;197;p6"/>
          <p:cNvPicPr preferRelativeResize="0"/>
          <p:nvPr/>
        </p:nvPicPr>
        <p:blipFill rotWithShape="1">
          <a:blip r:embed="rId3">
            <a:alphaModFix/>
          </a:blip>
          <a:srcRect b="0" l="0" r="0" t="0"/>
          <a:stretch/>
        </p:blipFill>
        <p:spPr>
          <a:xfrm>
            <a:off x="1684291" y="2647265"/>
            <a:ext cx="3452159" cy="2293819"/>
          </a:xfrm>
          <a:prstGeom prst="rect">
            <a:avLst/>
          </a:prstGeom>
          <a:noFill/>
          <a:ln>
            <a:noFill/>
          </a:ln>
        </p:spPr>
      </p:pic>
      <p:sp>
        <p:nvSpPr>
          <p:cNvPr id="198" name="Google Shape;198;p6"/>
          <p:cNvSpPr txBox="1"/>
          <p:nvPr/>
        </p:nvSpPr>
        <p:spPr>
          <a:xfrm>
            <a:off x="184731" y="539196"/>
            <a:ext cx="99578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Roboto Black"/>
                <a:ea typeface="Roboto Black"/>
                <a:cs typeface="Roboto Black"/>
                <a:sym typeface="Roboto Black"/>
              </a:rPr>
              <a:t>EXAMPLE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7"/>
          <p:cNvSpPr/>
          <p:nvPr/>
        </p:nvSpPr>
        <p:spPr>
          <a:xfrm>
            <a:off x="9568960" y="0"/>
            <a:ext cx="144000" cy="14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p:txBody>
      </p:sp>
      <p:sp>
        <p:nvSpPr>
          <p:cNvPr id="204" name="Google Shape;204;p7"/>
          <p:cNvSpPr txBox="1"/>
          <p:nvPr/>
        </p:nvSpPr>
        <p:spPr>
          <a:xfrm>
            <a:off x="152400" y="228600"/>
            <a:ext cx="5367000" cy="55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Roboto"/>
                <a:ea typeface="Roboto"/>
                <a:cs typeface="Roboto"/>
                <a:sym typeface="Roboto"/>
              </a:rPr>
              <a:t>Representation</a:t>
            </a:r>
            <a:endParaRPr b="1" i="0" sz="1600" u="none" cap="none" strike="noStrike">
              <a:solidFill>
                <a:schemeClr val="lt1"/>
              </a:solidFill>
              <a:latin typeface="Roboto"/>
              <a:ea typeface="Roboto"/>
              <a:cs typeface="Roboto"/>
              <a:sym typeface="Roboto"/>
            </a:endParaRPr>
          </a:p>
        </p:txBody>
      </p:sp>
      <p:sp>
        <p:nvSpPr>
          <p:cNvPr id="205" name="Google Shape;205;p7"/>
          <p:cNvSpPr/>
          <p:nvPr/>
        </p:nvSpPr>
        <p:spPr>
          <a:xfrm>
            <a:off x="359229" y="871908"/>
            <a:ext cx="8520600" cy="1661953"/>
          </a:xfrm>
          <a:prstGeom prst="rect">
            <a:avLst/>
          </a:prstGeom>
          <a:noFill/>
          <a:ln>
            <a:noFill/>
          </a:ln>
        </p:spPr>
        <p:txBody>
          <a:bodyPr anchorCtr="0" anchor="ctr"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rgbClr val="222222"/>
                </a:solidFill>
                <a:latin typeface="Roboto"/>
                <a:ea typeface="Roboto"/>
                <a:cs typeface="Roboto"/>
                <a:sym typeface="Roboto"/>
              </a:rPr>
              <a:t>Step 3)</a:t>
            </a:r>
            <a:r>
              <a:rPr b="0" i="0" lang="en-US" sz="1400" u="none" cap="none" strike="noStrike">
                <a:solidFill>
                  <a:srgbClr val="222222"/>
                </a:solidFill>
                <a:latin typeface="Roboto"/>
                <a:ea typeface="Roboto"/>
                <a:cs typeface="Roboto"/>
                <a:sym typeface="Roboto"/>
              </a:rPr>
              <a:t> Then we choose the next smallest unmarked number, which is 3, and repeat the last step by marking the multiples of 3.</a:t>
            </a:r>
            <a:endParaRPr b="0" i="0" sz="1400" u="none" cap="none" strike="noStrike">
              <a:solidFill>
                <a:srgbClr val="000000"/>
              </a:solidFill>
              <a:latin typeface="Roboto"/>
              <a:ea typeface="Roboto"/>
              <a:cs typeface="Roboto"/>
              <a:sym typeface="Roboto"/>
            </a:endParaRPr>
          </a:p>
          <a:p>
            <a:pPr indent="0" lvl="0" marL="0" marR="0" rtl="0" algn="ctr">
              <a:lnSpc>
                <a:spcPct val="150000"/>
              </a:lnSpc>
              <a:spcBef>
                <a:spcPts val="0"/>
              </a:spcBef>
              <a:spcAft>
                <a:spcPts val="0"/>
              </a:spcAft>
              <a:buClr>
                <a:srgbClr val="000000"/>
              </a:buClr>
              <a:buSzPts val="1400"/>
              <a:buFont typeface="Arial"/>
              <a:buNone/>
            </a:pPr>
            <a:r>
              <a:t/>
            </a:r>
            <a:endParaRPr b="0" i="0" sz="1400" u="none" cap="none" strike="noStrike">
              <a:solidFill>
                <a:schemeClr val="dk1"/>
              </a:solidFill>
              <a:latin typeface="Roboto"/>
              <a:ea typeface="Roboto"/>
              <a:cs typeface="Roboto"/>
              <a:sym typeface="Roboto"/>
            </a:endParaRPr>
          </a:p>
          <a:p>
            <a:pPr indent="0" lvl="0" marL="0" marR="0" rtl="0" algn="ctr">
              <a:lnSpc>
                <a:spcPct val="150000"/>
              </a:lnSpc>
              <a:spcBef>
                <a:spcPts val="0"/>
              </a:spcBef>
              <a:spcAft>
                <a:spcPts val="0"/>
              </a:spcAft>
              <a:buClr>
                <a:srgbClr val="000000"/>
              </a:buClr>
              <a:buSzPts val="1400"/>
              <a:buFont typeface="Arial"/>
              <a:buNone/>
            </a:pPr>
            <a:r>
              <a:rPr b="0" i="0" lang="en-US" sz="1400" u="none" cap="none" strike="noStrike">
                <a:solidFill>
                  <a:schemeClr val="dk1"/>
                </a:solidFill>
                <a:latin typeface="Roboto"/>
                <a:ea typeface="Roboto"/>
                <a:cs typeface="Roboto"/>
                <a:sym typeface="Roboto"/>
              </a:rPr>
              <a:t>Eliminated multiples of 3</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206" name="Google Shape;206;p7"/>
          <p:cNvSpPr/>
          <p:nvPr/>
        </p:nvSpPr>
        <p:spPr>
          <a:xfrm>
            <a:off x="0" y="3222109"/>
            <a:ext cx="184731" cy="369332"/>
          </a:xfrm>
          <a:prstGeom prst="rect">
            <a:avLst/>
          </a:prstGeom>
          <a:solidFill>
            <a:srgbClr val="FFFFFF"/>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pic>
        <p:nvPicPr>
          <p:cNvPr id="207" name="Google Shape;207;p7"/>
          <p:cNvPicPr preferRelativeResize="0"/>
          <p:nvPr/>
        </p:nvPicPr>
        <p:blipFill rotWithShape="1">
          <a:blip r:embed="rId3">
            <a:alphaModFix/>
          </a:blip>
          <a:srcRect b="0" l="0" r="0" t="0"/>
          <a:stretch/>
        </p:blipFill>
        <p:spPr>
          <a:xfrm>
            <a:off x="3258726" y="2406371"/>
            <a:ext cx="2941575" cy="1905165"/>
          </a:xfrm>
          <a:prstGeom prst="rect">
            <a:avLst/>
          </a:prstGeom>
          <a:noFill/>
          <a:ln>
            <a:noFill/>
          </a:ln>
        </p:spPr>
      </p:pic>
      <p:sp>
        <p:nvSpPr>
          <p:cNvPr id="208" name="Google Shape;208;p7"/>
          <p:cNvSpPr txBox="1"/>
          <p:nvPr/>
        </p:nvSpPr>
        <p:spPr>
          <a:xfrm>
            <a:off x="184731" y="539196"/>
            <a:ext cx="99578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Roboto Black"/>
                <a:ea typeface="Roboto Black"/>
                <a:cs typeface="Roboto Black"/>
                <a:sym typeface="Roboto Black"/>
              </a:rPr>
              <a:t>EXAMPLE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8"/>
          <p:cNvSpPr/>
          <p:nvPr/>
        </p:nvSpPr>
        <p:spPr>
          <a:xfrm>
            <a:off x="9568960" y="0"/>
            <a:ext cx="144000" cy="14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p:txBody>
      </p:sp>
      <p:sp>
        <p:nvSpPr>
          <p:cNvPr id="214" name="Google Shape;214;p8"/>
          <p:cNvSpPr txBox="1"/>
          <p:nvPr/>
        </p:nvSpPr>
        <p:spPr>
          <a:xfrm>
            <a:off x="152400" y="228600"/>
            <a:ext cx="5367000" cy="55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Roboto"/>
                <a:ea typeface="Roboto"/>
                <a:cs typeface="Roboto"/>
                <a:sym typeface="Roboto"/>
              </a:rPr>
              <a:t>Representation</a:t>
            </a:r>
            <a:endParaRPr b="1" i="0" sz="1600" u="none" cap="none" strike="noStrike">
              <a:solidFill>
                <a:schemeClr val="lt1"/>
              </a:solidFill>
              <a:latin typeface="Roboto"/>
              <a:ea typeface="Roboto"/>
              <a:cs typeface="Roboto"/>
              <a:sym typeface="Roboto"/>
            </a:endParaRPr>
          </a:p>
        </p:txBody>
      </p:sp>
      <p:sp>
        <p:nvSpPr>
          <p:cNvPr id="215" name="Google Shape;215;p8"/>
          <p:cNvSpPr/>
          <p:nvPr/>
        </p:nvSpPr>
        <p:spPr>
          <a:xfrm>
            <a:off x="387900" y="1736680"/>
            <a:ext cx="8520600" cy="33851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Roboto"/>
                <a:ea typeface="Roboto"/>
                <a:cs typeface="Roboto"/>
                <a:sym typeface="Roboto"/>
              </a:rPr>
              <a:t>Eliminated multiples of 5</a:t>
            </a:r>
            <a:endParaRPr b="0" i="0" sz="1600" u="none" cap="none" strike="noStrike">
              <a:solidFill>
                <a:schemeClr val="dk1"/>
              </a:solidFill>
              <a:latin typeface="Roboto"/>
              <a:ea typeface="Roboto"/>
              <a:cs typeface="Roboto"/>
              <a:sym typeface="Roboto"/>
            </a:endParaRPr>
          </a:p>
        </p:txBody>
      </p:sp>
      <p:sp>
        <p:nvSpPr>
          <p:cNvPr id="216" name="Google Shape;216;p8"/>
          <p:cNvSpPr/>
          <p:nvPr/>
        </p:nvSpPr>
        <p:spPr>
          <a:xfrm>
            <a:off x="0" y="3222109"/>
            <a:ext cx="184731" cy="369332"/>
          </a:xfrm>
          <a:prstGeom prst="rect">
            <a:avLst/>
          </a:prstGeom>
          <a:solidFill>
            <a:srgbClr val="FFFFFF"/>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217" name="Google Shape;217;p8"/>
          <p:cNvSpPr/>
          <p:nvPr/>
        </p:nvSpPr>
        <p:spPr>
          <a:xfrm>
            <a:off x="342900" y="810358"/>
            <a:ext cx="6580648" cy="58473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222222"/>
              </a:buClr>
              <a:buSzPts val="1600"/>
              <a:buFont typeface="Arial"/>
              <a:buNone/>
            </a:pPr>
            <a:r>
              <a:t/>
            </a:r>
            <a:endParaRPr b="1" i="0" sz="1600" u="none" cap="none" strike="noStrike">
              <a:solidFill>
                <a:srgbClr val="222222"/>
              </a:solidFill>
              <a:latin typeface="Roboto"/>
              <a:ea typeface="Roboto"/>
              <a:cs typeface="Roboto"/>
              <a:sym typeface="Roboto"/>
            </a:endParaRPr>
          </a:p>
          <a:p>
            <a:pPr indent="0" lvl="0" marL="0" marR="0" rtl="0" algn="l">
              <a:lnSpc>
                <a:spcPct val="100000"/>
              </a:lnSpc>
              <a:spcBef>
                <a:spcPts val="0"/>
              </a:spcBef>
              <a:spcAft>
                <a:spcPts val="0"/>
              </a:spcAft>
              <a:buClr>
                <a:srgbClr val="222222"/>
              </a:buClr>
              <a:buSzPts val="1600"/>
              <a:buFont typeface="Arial"/>
              <a:buNone/>
            </a:pPr>
            <a:r>
              <a:rPr b="1" i="0" lang="en-US" sz="1600" u="none" cap="none" strike="noStrike">
                <a:solidFill>
                  <a:srgbClr val="222222"/>
                </a:solidFill>
                <a:latin typeface="Roboto"/>
                <a:ea typeface="Roboto"/>
                <a:cs typeface="Roboto"/>
                <a:sym typeface="Roboto"/>
              </a:rPr>
              <a:t>Step 4)</a:t>
            </a:r>
            <a:r>
              <a:rPr b="0" i="0" lang="en-US" sz="1600" u="none" cap="none" strike="noStrike">
                <a:solidFill>
                  <a:srgbClr val="222222"/>
                </a:solidFill>
                <a:latin typeface="Roboto"/>
                <a:ea typeface="Roboto"/>
                <a:cs typeface="Roboto"/>
                <a:sym typeface="Roboto"/>
              </a:rPr>
              <a:t> We repeat step 3 in the same way until x=      or 5</a:t>
            </a:r>
            <a:endParaRPr b="0" i="0" sz="2000" u="none" cap="none" strike="noStrike">
              <a:solidFill>
                <a:schemeClr val="dk1"/>
              </a:solidFill>
              <a:latin typeface="Roboto"/>
              <a:ea typeface="Roboto"/>
              <a:cs typeface="Roboto"/>
              <a:sym typeface="Roboto"/>
            </a:endParaRPr>
          </a:p>
        </p:txBody>
      </p:sp>
      <p:pic>
        <p:nvPicPr>
          <p:cNvPr descr="Sieve of Eratosthenes Algorithm" id="218" name="Google Shape;218;p8"/>
          <p:cNvPicPr preferRelativeResize="0"/>
          <p:nvPr/>
        </p:nvPicPr>
        <p:blipFill rotWithShape="1">
          <a:blip r:embed="rId3">
            <a:alphaModFix/>
          </a:blip>
          <a:srcRect b="0" l="0" r="0" t="0"/>
          <a:stretch/>
        </p:blipFill>
        <p:spPr>
          <a:xfrm>
            <a:off x="4787661" y="1055308"/>
            <a:ext cx="334963" cy="258763"/>
          </a:xfrm>
          <a:prstGeom prst="rect">
            <a:avLst/>
          </a:prstGeom>
          <a:noFill/>
          <a:ln>
            <a:noFill/>
          </a:ln>
        </p:spPr>
      </p:pic>
      <p:pic>
        <p:nvPicPr>
          <p:cNvPr id="219" name="Google Shape;219;p8"/>
          <p:cNvPicPr preferRelativeResize="0"/>
          <p:nvPr/>
        </p:nvPicPr>
        <p:blipFill rotWithShape="1">
          <a:blip r:embed="rId4">
            <a:alphaModFix/>
          </a:blip>
          <a:srcRect b="0" l="0" r="0" t="0"/>
          <a:stretch/>
        </p:blipFill>
        <p:spPr>
          <a:xfrm>
            <a:off x="3301499" y="2115495"/>
            <a:ext cx="3177815" cy="1981372"/>
          </a:xfrm>
          <a:prstGeom prst="rect">
            <a:avLst/>
          </a:prstGeom>
          <a:noFill/>
          <a:ln>
            <a:noFill/>
          </a:ln>
        </p:spPr>
      </p:pic>
      <p:sp>
        <p:nvSpPr>
          <p:cNvPr id="220" name="Google Shape;220;p8"/>
          <p:cNvSpPr txBox="1"/>
          <p:nvPr/>
        </p:nvSpPr>
        <p:spPr>
          <a:xfrm>
            <a:off x="184731" y="539196"/>
            <a:ext cx="99578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Roboto Black"/>
                <a:ea typeface="Roboto Black"/>
                <a:cs typeface="Roboto Black"/>
                <a:sym typeface="Roboto Black"/>
              </a:rPr>
              <a:t>EXAMPLE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9"/>
          <p:cNvSpPr/>
          <p:nvPr/>
        </p:nvSpPr>
        <p:spPr>
          <a:xfrm>
            <a:off x="9568960" y="0"/>
            <a:ext cx="144000" cy="14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p:txBody>
      </p:sp>
      <p:sp>
        <p:nvSpPr>
          <p:cNvPr id="226" name="Google Shape;226;p9"/>
          <p:cNvSpPr txBox="1"/>
          <p:nvPr/>
        </p:nvSpPr>
        <p:spPr>
          <a:xfrm>
            <a:off x="152400" y="286666"/>
            <a:ext cx="5367000" cy="368969"/>
          </a:xfrm>
          <a:prstGeom prst="rect">
            <a:avLst/>
          </a:prstGeom>
          <a:noFill/>
          <a:ln>
            <a:noFill/>
          </a:ln>
        </p:spPr>
        <p:txBody>
          <a:bodyPr anchorCtr="0" anchor="t" bIns="91425" lIns="91425" spcFirstLastPara="1" rIns="91425" wrap="square" tIns="91425">
            <a:noAutofit/>
          </a:bodyPr>
          <a:lstStyle/>
          <a:p>
            <a:pPr indent="-53973" lvl="0" marL="109535"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br>
              <a:rPr b="0" i="0" lang="en-US" sz="1600" u="none" cap="none" strike="noStrike">
                <a:solidFill>
                  <a:schemeClr val="lt1"/>
                </a:solidFill>
                <a:latin typeface="Roboto"/>
                <a:ea typeface="Roboto"/>
                <a:cs typeface="Roboto"/>
                <a:sym typeface="Roboto"/>
              </a:rPr>
            </a:br>
            <a:endParaRPr b="1" i="0" sz="1600" u="none" cap="none" strike="noStrike">
              <a:solidFill>
                <a:schemeClr val="lt1"/>
              </a:solidFill>
              <a:latin typeface="Roboto"/>
              <a:ea typeface="Roboto"/>
              <a:cs typeface="Roboto"/>
              <a:sym typeface="Roboto"/>
            </a:endParaRPr>
          </a:p>
        </p:txBody>
      </p:sp>
      <p:sp>
        <p:nvSpPr>
          <p:cNvPr id="227" name="Google Shape;227;p9"/>
          <p:cNvSpPr txBox="1"/>
          <p:nvPr/>
        </p:nvSpPr>
        <p:spPr>
          <a:xfrm>
            <a:off x="208369" y="1286238"/>
            <a:ext cx="9002700" cy="2739000"/>
          </a:xfrm>
          <a:prstGeom prst="rect">
            <a:avLst/>
          </a:prstGeom>
          <a:noFill/>
          <a:ln>
            <a:noFill/>
          </a:ln>
        </p:spPr>
        <p:txBody>
          <a:bodyPr anchorCtr="0" anchor="t" bIns="91425" lIns="91425" spcFirstLastPara="1" rIns="91425" wrap="square" tIns="91425">
            <a:noAutofit/>
          </a:bodyPr>
          <a:lstStyle/>
          <a:p>
            <a:pPr indent="0" lvl="0" marL="231770" marR="0" rtl="0" algn="l">
              <a:lnSpc>
                <a:spcPct val="100000"/>
              </a:lnSpc>
              <a:spcBef>
                <a:spcPts val="0"/>
              </a:spcBef>
              <a:spcAft>
                <a:spcPts val="0"/>
              </a:spcAft>
              <a:buClr>
                <a:srgbClr val="000000"/>
              </a:buClr>
              <a:buSzPts val="1800"/>
              <a:buFont typeface="Arial"/>
              <a:buNone/>
            </a:pPr>
            <a:r>
              <a:rPr b="1" i="0" lang="en-US" sz="1800" u="none" cap="none" strike="noStrike">
                <a:solidFill>
                  <a:srgbClr val="222222"/>
                </a:solidFill>
                <a:latin typeface="Roboto"/>
                <a:ea typeface="Roboto"/>
                <a:cs typeface="Roboto"/>
                <a:sym typeface="Roboto"/>
              </a:rPr>
              <a:t>Step 5)</a:t>
            </a:r>
            <a:r>
              <a:rPr b="0" i="0" lang="en-US" sz="1800" u="none" cap="none" strike="noStrike">
                <a:solidFill>
                  <a:srgbClr val="222222"/>
                </a:solidFill>
                <a:latin typeface="Roboto"/>
                <a:ea typeface="Roboto"/>
                <a:cs typeface="Roboto"/>
                <a:sym typeface="Roboto"/>
              </a:rPr>
              <a:t> The remaining non-marked numbers would be the prime numbers from 2 to 25.</a:t>
            </a:r>
            <a:endParaRPr b="0" i="0" sz="1800" u="none" cap="none" strike="noStrike">
              <a:solidFill>
                <a:srgbClr val="000000"/>
              </a:solidFill>
              <a:latin typeface="Roboto"/>
              <a:ea typeface="Roboto"/>
              <a:cs typeface="Roboto"/>
              <a:sym typeface="Roboto"/>
            </a:endParaRPr>
          </a:p>
          <a:p>
            <a:pPr indent="0" lvl="0" marL="23177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Roboto"/>
                <a:ea typeface="Roboto"/>
                <a:cs typeface="Roboto"/>
                <a:sym typeface="Roboto"/>
              </a:rPr>
              <a:t>Remaining are primes</a:t>
            </a:r>
            <a:endParaRPr b="0" i="0" sz="1400" u="none" cap="none" strike="noStrike">
              <a:solidFill>
                <a:srgbClr val="000000"/>
              </a:solidFill>
              <a:latin typeface="Roboto"/>
              <a:ea typeface="Roboto"/>
              <a:cs typeface="Roboto"/>
              <a:sym typeface="Roboto"/>
            </a:endParaRPr>
          </a:p>
          <a:p>
            <a:pPr indent="0" lvl="0" marL="23177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a:p>
            <a:pPr indent="0" lvl="0" marL="23177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p:txBody>
      </p:sp>
      <p:pic>
        <p:nvPicPr>
          <p:cNvPr id="228" name="Google Shape;228;p9"/>
          <p:cNvPicPr preferRelativeResize="0"/>
          <p:nvPr/>
        </p:nvPicPr>
        <p:blipFill rotWithShape="1">
          <a:blip r:embed="rId3">
            <a:alphaModFix/>
          </a:blip>
          <a:srcRect b="0" l="0" r="0" t="0"/>
          <a:stretch/>
        </p:blipFill>
        <p:spPr>
          <a:xfrm>
            <a:off x="3004848" y="2359385"/>
            <a:ext cx="3558848" cy="2171888"/>
          </a:xfrm>
          <a:prstGeom prst="rect">
            <a:avLst/>
          </a:prstGeom>
          <a:noFill/>
          <a:ln>
            <a:noFill/>
          </a:ln>
        </p:spPr>
      </p:pic>
      <p:sp>
        <p:nvSpPr>
          <p:cNvPr id="229" name="Google Shape;229;p9"/>
          <p:cNvSpPr txBox="1"/>
          <p:nvPr/>
        </p:nvSpPr>
        <p:spPr>
          <a:xfrm>
            <a:off x="184731" y="539196"/>
            <a:ext cx="995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Roboto Black"/>
                <a:ea typeface="Roboto Black"/>
                <a:cs typeface="Roboto Black"/>
                <a:sym typeface="Roboto Black"/>
              </a:rPr>
              <a:t>EXAMPLE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0"/>
          <p:cNvSpPr/>
          <p:nvPr/>
        </p:nvSpPr>
        <p:spPr>
          <a:xfrm>
            <a:off x="9568960" y="0"/>
            <a:ext cx="144000" cy="14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p:txBody>
      </p:sp>
      <p:sp>
        <p:nvSpPr>
          <p:cNvPr id="235" name="Google Shape;235;p10"/>
          <p:cNvSpPr txBox="1"/>
          <p:nvPr/>
        </p:nvSpPr>
        <p:spPr>
          <a:xfrm>
            <a:off x="152400" y="286666"/>
            <a:ext cx="5367000" cy="36896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br>
              <a:rPr b="0" i="0" lang="en-US" sz="1600" u="none" cap="none" strike="noStrike">
                <a:solidFill>
                  <a:schemeClr val="lt1"/>
                </a:solidFill>
                <a:latin typeface="Roboto"/>
                <a:ea typeface="Roboto"/>
                <a:cs typeface="Roboto"/>
                <a:sym typeface="Roboto"/>
              </a:rPr>
            </a:br>
            <a:endParaRPr b="1" i="0" sz="1600" u="none" cap="none" strike="noStrike">
              <a:solidFill>
                <a:schemeClr val="lt1"/>
              </a:solidFill>
              <a:latin typeface="Roboto"/>
              <a:ea typeface="Roboto"/>
              <a:cs typeface="Roboto"/>
              <a:sym typeface="Roboto"/>
            </a:endParaRPr>
          </a:p>
        </p:txBody>
      </p:sp>
      <p:sp>
        <p:nvSpPr>
          <p:cNvPr id="236" name="Google Shape;236;p10"/>
          <p:cNvSpPr txBox="1"/>
          <p:nvPr/>
        </p:nvSpPr>
        <p:spPr>
          <a:xfrm>
            <a:off x="-12856" y="1330488"/>
            <a:ext cx="9002621" cy="2739000"/>
          </a:xfrm>
          <a:prstGeom prst="rect">
            <a:avLst/>
          </a:prstGeom>
          <a:noFill/>
          <a:ln>
            <a:noFill/>
          </a:ln>
        </p:spPr>
        <p:txBody>
          <a:bodyPr anchorCtr="0" anchor="t" bIns="91425" lIns="91425" spcFirstLastPara="1" rIns="91425" wrap="square" tIns="91425">
            <a:noAutofit/>
          </a:bodyPr>
          <a:lstStyle/>
          <a:p>
            <a:pPr indent="0" lvl="0" marL="231770" marR="0" rtl="0" algn="ctr">
              <a:lnSpc>
                <a:spcPct val="200000"/>
              </a:lnSpc>
              <a:spcBef>
                <a:spcPts val="0"/>
              </a:spcBef>
              <a:spcAft>
                <a:spcPts val="0"/>
              </a:spcAft>
              <a:buClr>
                <a:srgbClr val="000000"/>
              </a:buClr>
              <a:buSzPts val="1400"/>
              <a:buFont typeface="Arial"/>
              <a:buNone/>
            </a:pPr>
            <a:r>
              <a:rPr b="0" i="0" lang="en-US" sz="1400" u="none" cap="none" strike="noStrike">
                <a:solidFill>
                  <a:srgbClr val="343541"/>
                </a:solidFill>
                <a:latin typeface="Roboto"/>
                <a:ea typeface="Roboto"/>
                <a:cs typeface="Roboto"/>
                <a:sym typeface="Roboto"/>
              </a:rPr>
              <a:t>The time and space complexity of The Sieve of Eratosthenes algorithm is as follows:</a:t>
            </a:r>
            <a:endParaRPr b="0" i="0" sz="1400" u="none" cap="none" strike="noStrike">
              <a:solidFill>
                <a:srgbClr val="000000"/>
              </a:solidFill>
              <a:latin typeface="Roboto"/>
              <a:ea typeface="Roboto"/>
              <a:cs typeface="Roboto"/>
              <a:sym typeface="Roboto"/>
            </a:endParaRPr>
          </a:p>
          <a:p>
            <a:pPr indent="0" lvl="0" marL="231770" marR="0" rtl="0" algn="ctr">
              <a:lnSpc>
                <a:spcPct val="200000"/>
              </a:lnSpc>
              <a:spcBef>
                <a:spcPts val="0"/>
              </a:spcBef>
              <a:spcAft>
                <a:spcPts val="0"/>
              </a:spcAft>
              <a:buClr>
                <a:srgbClr val="000000"/>
              </a:buClr>
              <a:buSzPts val="1400"/>
              <a:buFont typeface="Arial"/>
              <a:buNone/>
            </a:pPr>
            <a:r>
              <a:t/>
            </a:r>
            <a:endParaRPr b="0" i="0" sz="1400" u="none" cap="none" strike="noStrike">
              <a:solidFill>
                <a:srgbClr val="343541"/>
              </a:solidFill>
              <a:latin typeface="Roboto"/>
              <a:ea typeface="Roboto"/>
              <a:cs typeface="Roboto"/>
              <a:sym typeface="Roboto"/>
            </a:endParaRPr>
          </a:p>
          <a:p>
            <a:pPr indent="0" lvl="0" marL="231770" marR="0" rtl="0" algn="ctr">
              <a:lnSpc>
                <a:spcPct val="200000"/>
              </a:lnSpc>
              <a:spcBef>
                <a:spcPts val="0"/>
              </a:spcBef>
              <a:spcAft>
                <a:spcPts val="0"/>
              </a:spcAft>
              <a:buClr>
                <a:srgbClr val="000000"/>
              </a:buClr>
              <a:buSzPts val="1400"/>
              <a:buFont typeface="Arial"/>
              <a:buNone/>
            </a:pPr>
            <a:r>
              <a:rPr b="0" i="0" lang="en-US" sz="1400" u="none" cap="none" strike="noStrike">
                <a:solidFill>
                  <a:srgbClr val="343541"/>
                </a:solidFill>
                <a:latin typeface="Roboto"/>
                <a:ea typeface="Roboto"/>
                <a:cs typeface="Roboto"/>
                <a:sym typeface="Roboto"/>
              </a:rPr>
              <a:t> • time complexity: Θ(N log log N) </a:t>
            </a:r>
            <a:endParaRPr b="0" i="0" sz="1400" u="none" cap="none" strike="noStrike">
              <a:solidFill>
                <a:srgbClr val="000000"/>
              </a:solidFill>
              <a:latin typeface="Roboto"/>
              <a:ea typeface="Roboto"/>
              <a:cs typeface="Roboto"/>
              <a:sym typeface="Roboto"/>
            </a:endParaRPr>
          </a:p>
          <a:p>
            <a:pPr indent="0" lvl="0" marL="231770" marR="0" rtl="0" algn="ctr">
              <a:lnSpc>
                <a:spcPct val="200000"/>
              </a:lnSpc>
              <a:spcBef>
                <a:spcPts val="0"/>
              </a:spcBef>
              <a:spcAft>
                <a:spcPts val="0"/>
              </a:spcAft>
              <a:buClr>
                <a:srgbClr val="000000"/>
              </a:buClr>
              <a:buSzPts val="1400"/>
              <a:buFont typeface="Arial"/>
              <a:buNone/>
            </a:pPr>
            <a:r>
              <a:rPr b="0" i="0" lang="en-US" sz="1400" u="none" cap="none" strike="noStrike">
                <a:solidFill>
                  <a:srgbClr val="343541"/>
                </a:solidFill>
                <a:latin typeface="Roboto"/>
                <a:ea typeface="Roboto"/>
                <a:cs typeface="Roboto"/>
                <a:sym typeface="Roboto"/>
              </a:rPr>
              <a:t>• Space complexity: Θ(N)</a:t>
            </a:r>
            <a:endParaRPr b="0" i="0" sz="1400" u="none" cap="none" strike="noStrike">
              <a:solidFill>
                <a:schemeClr val="dk1"/>
              </a:solidFill>
              <a:latin typeface="Roboto"/>
              <a:ea typeface="Roboto"/>
              <a:cs typeface="Roboto"/>
              <a:sym typeface="Roboto"/>
            </a:endParaRPr>
          </a:p>
          <a:p>
            <a:pPr indent="0" lvl="0" marL="23177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p:txBody>
      </p:sp>
      <p:sp>
        <p:nvSpPr>
          <p:cNvPr id="237" name="Google Shape;237;p10"/>
          <p:cNvSpPr txBox="1"/>
          <p:nvPr/>
        </p:nvSpPr>
        <p:spPr>
          <a:xfrm>
            <a:off x="232776" y="1850473"/>
            <a:ext cx="12954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0"/>
          <p:cNvSpPr txBox="1"/>
          <p:nvPr/>
        </p:nvSpPr>
        <p:spPr>
          <a:xfrm>
            <a:off x="184722" y="539200"/>
            <a:ext cx="1546500" cy="307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pPr>
            <a:r>
              <a:rPr b="1" lang="en-US">
                <a:solidFill>
                  <a:schemeClr val="dk1"/>
                </a:solidFill>
                <a:latin typeface="Roboto Black"/>
                <a:ea typeface="Roboto Black"/>
                <a:cs typeface="Roboto Black"/>
                <a:sym typeface="Roboto Black"/>
              </a:rPr>
              <a:t>COMPLEXITY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1"/>
          <p:cNvSpPr/>
          <p:nvPr/>
        </p:nvSpPr>
        <p:spPr>
          <a:xfrm>
            <a:off x="9568960" y="0"/>
            <a:ext cx="144000" cy="14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p:txBody>
      </p:sp>
      <p:sp>
        <p:nvSpPr>
          <p:cNvPr id="244" name="Google Shape;244;p11"/>
          <p:cNvSpPr txBox="1"/>
          <p:nvPr/>
        </p:nvSpPr>
        <p:spPr>
          <a:xfrm>
            <a:off x="202950" y="329166"/>
            <a:ext cx="5367000" cy="369000"/>
          </a:xfrm>
          <a:prstGeom prst="rect">
            <a:avLst/>
          </a:prstGeom>
          <a:noFill/>
          <a:ln>
            <a:noFill/>
          </a:ln>
        </p:spPr>
        <p:txBody>
          <a:bodyPr anchorCtr="0" anchor="t" bIns="91425" lIns="91425" spcFirstLastPara="1" rIns="91425" wrap="square" tIns="91425">
            <a:noAutofit/>
          </a:bodyPr>
          <a:lstStyle/>
          <a:p>
            <a:pPr indent="-53973" lvl="0" marL="109535"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br>
              <a:rPr b="0" i="0" lang="en-US" sz="1600" u="none" cap="none" strike="noStrike">
                <a:solidFill>
                  <a:schemeClr val="lt1"/>
                </a:solidFill>
                <a:latin typeface="Roboto"/>
                <a:ea typeface="Roboto"/>
                <a:cs typeface="Roboto"/>
                <a:sym typeface="Roboto"/>
              </a:rPr>
            </a:br>
            <a:endParaRPr b="1" i="0" sz="1600" u="none" cap="none" strike="noStrike">
              <a:solidFill>
                <a:schemeClr val="lt1"/>
              </a:solidFill>
              <a:latin typeface="Roboto"/>
              <a:ea typeface="Roboto"/>
              <a:cs typeface="Roboto"/>
              <a:sym typeface="Roboto"/>
            </a:endParaRPr>
          </a:p>
        </p:txBody>
      </p:sp>
      <p:sp>
        <p:nvSpPr>
          <p:cNvPr id="245" name="Google Shape;245;p11"/>
          <p:cNvSpPr txBox="1"/>
          <p:nvPr/>
        </p:nvSpPr>
        <p:spPr>
          <a:xfrm>
            <a:off x="497100" y="698125"/>
            <a:ext cx="4438500" cy="569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333333"/>
                </a:solidFill>
                <a:latin typeface="Roboto"/>
                <a:ea typeface="Roboto"/>
                <a:cs typeface="Roboto"/>
                <a:sym typeface="Roboto"/>
              </a:rPr>
              <a:t>FIND ALL THE PRIME NUMBERS</a:t>
            </a:r>
            <a:r>
              <a:rPr b="1" i="0" lang="en-US" sz="1200" u="none" cap="none" strike="noStrike">
                <a:solidFill>
                  <a:srgbClr val="333333"/>
                </a:solidFill>
                <a:latin typeface="Roboto"/>
                <a:ea typeface="Roboto"/>
                <a:cs typeface="Roboto"/>
                <a:sym typeface="Roboto"/>
              </a:rPr>
              <a:t> </a:t>
            </a:r>
            <a:endParaRPr b="0" i="0" sz="12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graphicFrame>
        <p:nvGraphicFramePr>
          <p:cNvPr id="246" name="Google Shape;246;p11"/>
          <p:cNvGraphicFramePr/>
          <p:nvPr/>
        </p:nvGraphicFramePr>
        <p:xfrm>
          <a:off x="497100" y="1156017"/>
          <a:ext cx="3000000" cy="3000000"/>
        </p:xfrm>
        <a:graphic>
          <a:graphicData uri="http://schemas.openxmlformats.org/drawingml/2006/table">
            <a:tbl>
              <a:tblPr bandRow="1" firstRow="1">
                <a:noFill/>
                <a:tableStyleId>{F6C58D1B-4B05-4A9B-A0A4-8D2CDC26E555}</a:tableStyleId>
              </a:tblPr>
              <a:tblGrid>
                <a:gridCol w="4176125"/>
                <a:gridCol w="4176125"/>
              </a:tblGrid>
              <a:tr h="3483975">
                <a:tc>
                  <a:txBody>
                    <a:bodyPr/>
                    <a:lstStyle/>
                    <a:p>
                      <a:pPr indent="0" lvl="0" marL="231769" marR="0" rtl="0" algn="l">
                        <a:lnSpc>
                          <a:spcPct val="100000"/>
                        </a:lnSpc>
                        <a:spcBef>
                          <a:spcPts val="0"/>
                        </a:spcBef>
                        <a:spcAft>
                          <a:spcPts val="0"/>
                        </a:spcAft>
                        <a:buClr>
                          <a:srgbClr val="000000"/>
                        </a:buClr>
                        <a:buSzPts val="1400"/>
                        <a:buFont typeface="Arial"/>
                        <a:buNone/>
                      </a:pPr>
                      <a:r>
                        <a:rPr lang="en-US" sz="1400" u="none" cap="none" strike="noStrike">
                          <a:latin typeface="Roboto"/>
                          <a:ea typeface="Roboto"/>
                          <a:cs typeface="Roboto"/>
                          <a:sym typeface="Roboto"/>
                        </a:rPr>
                        <a:t>import java.util.*;</a:t>
                      </a:r>
                      <a:endParaRPr sz="1400" u="none" cap="none" strike="noStrike">
                        <a:latin typeface="Roboto"/>
                        <a:ea typeface="Roboto"/>
                        <a:cs typeface="Roboto"/>
                        <a:sym typeface="Roboto"/>
                      </a:endParaRPr>
                    </a:p>
                    <a:p>
                      <a:pPr indent="0" lvl="0" marL="231770"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public class Main{</a:t>
                      </a:r>
                      <a:endParaRPr sz="1400" u="none" cap="none" strike="noStrike">
                        <a:latin typeface="Roboto"/>
                        <a:ea typeface="Roboto"/>
                        <a:cs typeface="Roboto"/>
                        <a:sym typeface="Roboto"/>
                      </a:endParaRPr>
                    </a:p>
                    <a:p>
                      <a:pPr indent="0" lvl="0" marL="231770"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  public static void main(String args[]) {</a:t>
                      </a:r>
                      <a:endParaRPr sz="1400" u="none" cap="none" strike="noStrike"/>
                    </a:p>
                    <a:p>
                      <a:pPr indent="0" lvl="0" marL="231770"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  Scanner sc = new Scanner(System.in);</a:t>
                      </a:r>
                      <a:endParaRPr sz="1400" u="none" cap="none" strike="noStrike"/>
                    </a:p>
                    <a:p>
                      <a:pPr indent="0" lvl="0" marL="231770"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  System.out.println("Enter a number");</a:t>
                      </a:r>
                      <a:endParaRPr sz="1400" u="none" cap="none" strike="noStrike"/>
                    </a:p>
                    <a:p>
                      <a:pPr indent="0" lvl="0" marL="231770"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      int num = sc.nextInt();</a:t>
                      </a:r>
                      <a:endParaRPr sz="1400" u="none" cap="none" strike="noStrike"/>
                    </a:p>
                    <a:p>
                      <a:pPr indent="0" lvl="0" marL="231770"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      boolean[] bool = new boolean[num];</a:t>
                      </a:r>
                      <a:endParaRPr sz="1400" u="none" cap="none" strike="noStrike"/>
                    </a:p>
                    <a:p>
                      <a:pPr indent="0" lvl="0" marL="231770"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  for (int i = 0; i&lt; bool.length; i++) {</a:t>
                      </a:r>
                      <a:endParaRPr sz="1400" u="none" cap="none" strike="noStrike"/>
                    </a:p>
                    <a:p>
                      <a:pPr indent="0" lvl="0" marL="231770"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         bool[i] = true;</a:t>
                      </a:r>
                      <a:endParaRPr sz="1400" u="none" cap="none" strike="noStrike"/>
                    </a:p>
                    <a:p>
                      <a:pPr indent="0" lvl="0" marL="231770"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      }</a:t>
                      </a:r>
                      <a:endParaRPr sz="1400" u="none" cap="none" strike="noStrike"/>
                    </a:p>
                    <a:p>
                      <a:pPr indent="0" lvl="0" marL="231770"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 for (int i = 2; i&lt; Math.sqrt(num);i++){</a:t>
                      </a:r>
                      <a:endParaRPr sz="1400" u="none" cap="none" strike="noStrike"/>
                    </a:p>
                    <a:p>
                      <a:pPr indent="0" lvl="0" marL="231770"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         if(bool[i] == true) {</a:t>
                      </a:r>
                      <a:endParaRPr sz="1400" u="none" cap="none" strike="noStrike"/>
                    </a:p>
                    <a:p>
                      <a:pPr indent="0" lvl="0" marL="231770"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 for(int j = (i*i); j&lt;num; j = j+i) {</a:t>
                      </a:r>
                      <a:endParaRPr sz="1400" u="none" cap="none" strike="noStrike"/>
                    </a:p>
                    <a:p>
                      <a:pPr indent="0" lvl="0" marL="231770"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               bool[j] = false;</a:t>
                      </a:r>
                      <a:endParaRPr sz="1400" u="none" cap="none" strike="noStrike"/>
                    </a:p>
                    <a:p>
                      <a:pPr indent="0" lvl="0" marL="231770"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         }</a:t>
                      </a:r>
                      <a:endParaRPr sz="1400" u="none" cap="none" strike="noStrike"/>
                    </a:p>
                    <a:p>
                      <a:pPr indent="0" lvl="0" marL="231769"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       }}          </a:t>
                      </a:r>
                      <a:endParaRPr b="0" sz="1400" u="none" cap="none" strike="noStrike"/>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231770" marR="0" rtl="0" algn="l">
                        <a:lnSpc>
                          <a:spcPct val="100000"/>
                        </a:lnSpc>
                        <a:spcBef>
                          <a:spcPts val="0"/>
                        </a:spcBef>
                        <a:spcAft>
                          <a:spcPts val="0"/>
                        </a:spcAft>
                        <a:buClr>
                          <a:srgbClr val="000000"/>
                        </a:buClr>
                        <a:buSzPts val="1400"/>
                        <a:buFont typeface="Arial"/>
                        <a:buNone/>
                      </a:pPr>
                      <a:r>
                        <a:t/>
                      </a:r>
                      <a:endParaRPr b="0" sz="1400" u="none" cap="none" strike="noStrike">
                        <a:latin typeface="Roboto"/>
                        <a:ea typeface="Roboto"/>
                        <a:cs typeface="Roboto"/>
                        <a:sym typeface="Roboto"/>
                      </a:endParaRPr>
                    </a:p>
                    <a:p>
                      <a:pPr indent="0" lvl="0" marL="231769"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System.out.println("List of prime numbers upto given number are : ");</a:t>
                      </a:r>
                      <a:endParaRPr sz="1400" u="none" cap="none" strike="noStrike">
                        <a:latin typeface="Roboto"/>
                        <a:ea typeface="Roboto"/>
                        <a:cs typeface="Roboto"/>
                        <a:sym typeface="Roboto"/>
                      </a:endParaRPr>
                    </a:p>
                    <a:p>
                      <a:pPr indent="0" lvl="0" marL="231769"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for (int i = 2; i&lt; bool.length; i++) {</a:t>
                      </a:r>
                      <a:endParaRPr sz="1400" u="none" cap="none" strike="noStrike"/>
                    </a:p>
                    <a:p>
                      <a:pPr indent="0" lvl="0" marL="231769"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         if(bool[i]==true) {</a:t>
                      </a:r>
                      <a:endParaRPr sz="1400" u="none" cap="none" strike="noStrike"/>
                    </a:p>
                    <a:p>
                      <a:pPr indent="0" lvl="0" marL="231769"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            System.out.println(i);</a:t>
                      </a:r>
                      <a:endParaRPr sz="1400" u="none" cap="none" strike="noStrike"/>
                    </a:p>
                    <a:p>
                      <a:pPr indent="0" lvl="0" marL="231769"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         }</a:t>
                      </a:r>
                      <a:endParaRPr sz="1400" u="none" cap="none" strike="noStrike"/>
                    </a:p>
                    <a:p>
                      <a:pPr indent="0" lvl="0" marL="231769"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      }</a:t>
                      </a:r>
                      <a:endParaRPr sz="1400" u="none" cap="none" strike="noStrike"/>
                    </a:p>
                    <a:p>
                      <a:pPr indent="0" lvl="0" marL="231769"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   }</a:t>
                      </a:r>
                      <a:endParaRPr sz="1400" u="none" cap="none" strike="noStrike"/>
                    </a:p>
                    <a:p>
                      <a:pPr indent="0" lvl="0" marL="231769"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a:t>
                      </a:r>
                      <a:endParaRPr b="0" sz="1400" u="none" cap="none" strike="noStrike"/>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272ce39165b_0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252" name="Google Shape;252;g272ce39165b_0_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253" name="Google Shape;253;g272ce39165b_0_0"/>
          <p:cNvPicPr preferRelativeResize="0"/>
          <p:nvPr/>
        </p:nvPicPr>
        <p:blipFill rotWithShape="1">
          <a:blip r:embed="rId3">
            <a:alphaModFix/>
          </a:blip>
          <a:srcRect b="0" l="0" r="0" t="0"/>
          <a:stretch/>
        </p:blipFill>
        <p:spPr>
          <a:xfrm>
            <a:off x="0" y="0"/>
            <a:ext cx="9144003" cy="5143501"/>
          </a:xfrm>
          <a:prstGeom prst="rect">
            <a:avLst/>
          </a:prstGeom>
          <a:noFill/>
          <a:ln>
            <a:noFill/>
          </a:ln>
        </p:spPr>
      </p:pic>
      <p:pic>
        <p:nvPicPr>
          <p:cNvPr id="254" name="Google Shape;254;g272ce39165b_0_0"/>
          <p:cNvPicPr preferRelativeResize="0"/>
          <p:nvPr/>
        </p:nvPicPr>
        <p:blipFill rotWithShape="1">
          <a:blip r:embed="rId4">
            <a:alphaModFix/>
          </a:blip>
          <a:srcRect b="0" l="0" r="0" t="0"/>
          <a:stretch/>
        </p:blipFill>
        <p:spPr>
          <a:xfrm>
            <a:off x="0" y="0"/>
            <a:ext cx="9144003" cy="5143501"/>
          </a:xfrm>
          <a:prstGeom prst="rect">
            <a:avLst/>
          </a:prstGeom>
          <a:noFill/>
          <a:ln>
            <a:noFill/>
          </a:ln>
        </p:spPr>
      </p:pic>
      <p:sp>
        <p:nvSpPr>
          <p:cNvPr id="255" name="Google Shape;255;g272ce39165b_0_0"/>
          <p:cNvSpPr txBox="1"/>
          <p:nvPr/>
        </p:nvSpPr>
        <p:spPr>
          <a:xfrm>
            <a:off x="126112" y="2109730"/>
            <a:ext cx="50334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3200"/>
              <a:buFont typeface="Arial"/>
              <a:buNone/>
            </a:pPr>
            <a:r>
              <a:rPr b="1" i="0" lang="en-US" sz="3200" u="none" cap="none" strike="noStrike">
                <a:solidFill>
                  <a:srgbClr val="8181EF"/>
                </a:solidFill>
                <a:latin typeface="Roboto Black"/>
                <a:ea typeface="Roboto Black"/>
                <a:cs typeface="Roboto Black"/>
                <a:sym typeface="Roboto Black"/>
              </a:rPr>
              <a:t>INTERVIEW QUESTIONS</a:t>
            </a:r>
            <a:endParaRPr b="0" i="0" sz="1400" u="none" cap="none" strike="noStrike">
              <a:solidFill>
                <a:srgbClr val="8181EF"/>
              </a:solidFill>
              <a:latin typeface="Arial"/>
              <a:ea typeface="Arial"/>
              <a:cs typeface="Arial"/>
              <a:sym typeface="Arial"/>
            </a:endParaRPr>
          </a:p>
        </p:txBody>
      </p:sp>
      <p:sp>
        <p:nvSpPr>
          <p:cNvPr id="256" name="Google Shape;256;g272ce39165b_0_0"/>
          <p:cNvSpPr txBox="1"/>
          <p:nvPr/>
        </p:nvSpPr>
        <p:spPr>
          <a:xfrm>
            <a:off x="1040780" y="1358649"/>
            <a:ext cx="3204000" cy="307800"/>
          </a:xfrm>
          <a:prstGeom prst="rect">
            <a:avLst/>
          </a:prstGeom>
          <a:noFill/>
          <a:ln>
            <a:noFill/>
          </a:ln>
        </p:spPr>
        <p:txBody>
          <a:bodyPr anchorCtr="0" anchor="t" bIns="45700" lIns="91425" spcFirstLastPara="1" rIns="91425" wrap="square" tIns="45700">
            <a:spAutoFit/>
          </a:bodyPr>
          <a:lstStyle/>
          <a:p>
            <a:pPr indent="-196850" lvl="0" marL="285750" marR="0" rtl="0" algn="l">
              <a:lnSpc>
                <a:spcPct val="150000"/>
              </a:lnSpc>
              <a:spcBef>
                <a:spcPts val="0"/>
              </a:spcBef>
              <a:spcAft>
                <a:spcPts val="0"/>
              </a:spcAft>
              <a:buClr>
                <a:srgbClr val="000000"/>
              </a:buClr>
              <a:buSzPts val="1400"/>
              <a:buFont typeface="Noto Sans Symbols"/>
              <a:buNone/>
            </a:pPr>
            <a:r>
              <a:t/>
            </a:r>
            <a:endParaRPr b="0" i="0" sz="1400" u="none" cap="none" strike="noStrike">
              <a:solidFill>
                <a:srgbClr val="000000"/>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239e4e3da02_0_3"/>
          <p:cNvSpPr/>
          <p:nvPr/>
        </p:nvSpPr>
        <p:spPr>
          <a:xfrm>
            <a:off x="9568960" y="0"/>
            <a:ext cx="144000" cy="14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p:txBody>
      </p:sp>
      <p:sp>
        <p:nvSpPr>
          <p:cNvPr id="262" name="Google Shape;262;g239e4e3da02_0_3"/>
          <p:cNvSpPr txBox="1"/>
          <p:nvPr/>
        </p:nvSpPr>
        <p:spPr>
          <a:xfrm>
            <a:off x="152400" y="286666"/>
            <a:ext cx="5367000" cy="369000"/>
          </a:xfrm>
          <a:prstGeom prst="rect">
            <a:avLst/>
          </a:prstGeom>
          <a:noFill/>
          <a:ln>
            <a:noFill/>
          </a:ln>
        </p:spPr>
        <p:txBody>
          <a:bodyPr anchorCtr="0" anchor="t" bIns="91425" lIns="91425" spcFirstLastPara="1" rIns="91425" wrap="square" tIns="91425">
            <a:noAutofit/>
          </a:bodyPr>
          <a:lstStyle/>
          <a:p>
            <a:pPr indent="-53972" lvl="0" marL="109534"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br>
              <a:rPr b="0" i="0" lang="en-US" sz="1600" u="none" cap="none" strike="noStrike">
                <a:solidFill>
                  <a:schemeClr val="lt1"/>
                </a:solidFill>
                <a:latin typeface="Roboto"/>
                <a:ea typeface="Roboto"/>
                <a:cs typeface="Roboto"/>
                <a:sym typeface="Roboto"/>
              </a:rPr>
            </a:br>
            <a:endParaRPr b="1" i="0" sz="1600" u="none" cap="none" strike="noStrike">
              <a:solidFill>
                <a:schemeClr val="lt1"/>
              </a:solidFill>
              <a:latin typeface="Roboto"/>
              <a:ea typeface="Roboto"/>
              <a:cs typeface="Roboto"/>
              <a:sym typeface="Roboto"/>
            </a:endParaRPr>
          </a:p>
        </p:txBody>
      </p:sp>
      <p:sp>
        <p:nvSpPr>
          <p:cNvPr id="263" name="Google Shape;263;g239e4e3da02_0_3"/>
          <p:cNvSpPr txBox="1"/>
          <p:nvPr/>
        </p:nvSpPr>
        <p:spPr>
          <a:xfrm>
            <a:off x="616650" y="1427775"/>
            <a:ext cx="70617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t/>
            </a:r>
            <a:endParaRPr b="0" i="0" sz="1500" u="none" cap="none" strike="noStrike">
              <a:solidFill>
                <a:srgbClr val="000000"/>
              </a:solidFill>
              <a:latin typeface="Roboto"/>
              <a:ea typeface="Roboto"/>
              <a:cs typeface="Roboto"/>
              <a:sym typeface="Roboto"/>
            </a:endParaRPr>
          </a:p>
        </p:txBody>
      </p:sp>
      <p:sp>
        <p:nvSpPr>
          <p:cNvPr id="264" name="Google Shape;264;g239e4e3da02_0_3"/>
          <p:cNvSpPr txBox="1"/>
          <p:nvPr/>
        </p:nvSpPr>
        <p:spPr>
          <a:xfrm>
            <a:off x="844925" y="1997175"/>
            <a:ext cx="7801500" cy="2015906"/>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t/>
            </a:r>
            <a:endParaRPr b="0" i="0" sz="1700" u="none" cap="none" strike="noStrike">
              <a:solidFill>
                <a:srgbClr val="333333"/>
              </a:solidFill>
              <a:latin typeface="Roboto"/>
              <a:ea typeface="Roboto"/>
              <a:cs typeface="Roboto"/>
              <a:sym typeface="Roboto"/>
            </a:endParaRPr>
          </a:p>
          <a:p>
            <a:pPr indent="0" lvl="0" marL="0" marR="0" rtl="0" algn="l">
              <a:lnSpc>
                <a:spcPct val="150000"/>
              </a:lnSpc>
              <a:spcBef>
                <a:spcPts val="0"/>
              </a:spcBef>
              <a:spcAft>
                <a:spcPts val="0"/>
              </a:spcAft>
              <a:buClr>
                <a:schemeClr val="dk1"/>
              </a:buClr>
              <a:buSzPts val="1100"/>
              <a:buFont typeface="Arial"/>
              <a:buNone/>
            </a:pPr>
            <a:r>
              <a:rPr b="0" i="0" lang="en-US" sz="1700" u="none" cap="none" strike="noStrike">
                <a:solidFill>
                  <a:srgbClr val="333333"/>
                </a:solidFill>
                <a:latin typeface="Roboto"/>
                <a:ea typeface="Roboto"/>
                <a:cs typeface="Roboto"/>
                <a:sym typeface="Roboto"/>
              </a:rPr>
              <a:t>   The Sieve of Eratosthenes is an ancient algorithm used to find all prime numbers up to a given limit. It works by iteratively marking the multiples of each prime number starting from 2.</a:t>
            </a:r>
            <a:endParaRPr b="0" i="0" sz="17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333333"/>
              </a:solidFill>
              <a:latin typeface="Roboto"/>
              <a:ea typeface="Roboto"/>
              <a:cs typeface="Roboto"/>
              <a:sym typeface="Roboto"/>
            </a:endParaRPr>
          </a:p>
        </p:txBody>
      </p:sp>
      <p:sp>
        <p:nvSpPr>
          <p:cNvPr id="265" name="Google Shape;265;g239e4e3da02_0_3"/>
          <p:cNvSpPr txBox="1"/>
          <p:nvPr/>
        </p:nvSpPr>
        <p:spPr>
          <a:xfrm>
            <a:off x="122130" y="445025"/>
            <a:ext cx="6341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3600"/>
              <a:buFont typeface="Arial"/>
              <a:buNone/>
            </a:pPr>
            <a:r>
              <a:rPr b="0" i="0" lang="en-US" sz="3600" u="none" cap="none" strike="noStrike">
                <a:solidFill>
                  <a:srgbClr val="8181EF"/>
                </a:solidFill>
                <a:latin typeface="Roboto Black"/>
                <a:ea typeface="Roboto Black"/>
                <a:cs typeface="Roboto Black"/>
                <a:sym typeface="Roboto Black"/>
              </a:rPr>
              <a:t>Interview questions</a:t>
            </a:r>
            <a:endParaRPr b="0" i="0" sz="1400" u="none" cap="none" strike="noStrike">
              <a:solidFill>
                <a:srgbClr val="8181EF"/>
              </a:solidFill>
              <a:latin typeface="Arial"/>
              <a:ea typeface="Arial"/>
              <a:cs typeface="Arial"/>
              <a:sym typeface="Arial"/>
            </a:endParaRPr>
          </a:p>
        </p:txBody>
      </p:sp>
      <p:sp>
        <p:nvSpPr>
          <p:cNvPr id="266" name="Google Shape;266;g239e4e3da02_0_3"/>
          <p:cNvSpPr txBox="1"/>
          <p:nvPr/>
        </p:nvSpPr>
        <p:spPr>
          <a:xfrm>
            <a:off x="486166" y="1240056"/>
            <a:ext cx="70617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lang="en-US" sz="1800">
                <a:solidFill>
                  <a:srgbClr val="333333"/>
                </a:solidFill>
                <a:latin typeface="Roboto"/>
                <a:ea typeface="Roboto"/>
                <a:cs typeface="Roboto"/>
                <a:sym typeface="Roboto"/>
              </a:rPr>
              <a:t>1. What is the Sieve of Eratosthenes?</a:t>
            </a:r>
            <a:endParaRPr b="0" i="0" sz="1500" u="none" cap="none" strike="noStrike">
              <a:solidFill>
                <a:srgbClr val="00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239e4e3da02_0_35"/>
          <p:cNvSpPr/>
          <p:nvPr/>
        </p:nvSpPr>
        <p:spPr>
          <a:xfrm>
            <a:off x="9568960" y="0"/>
            <a:ext cx="144000" cy="14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p:txBody>
      </p:sp>
      <p:sp>
        <p:nvSpPr>
          <p:cNvPr id="272" name="Google Shape;272;g239e4e3da02_0_35"/>
          <p:cNvSpPr txBox="1"/>
          <p:nvPr/>
        </p:nvSpPr>
        <p:spPr>
          <a:xfrm>
            <a:off x="152400" y="286666"/>
            <a:ext cx="5367000" cy="369000"/>
          </a:xfrm>
          <a:prstGeom prst="rect">
            <a:avLst/>
          </a:prstGeom>
          <a:noFill/>
          <a:ln>
            <a:noFill/>
          </a:ln>
        </p:spPr>
        <p:txBody>
          <a:bodyPr anchorCtr="0" anchor="t" bIns="91425" lIns="91425" spcFirstLastPara="1" rIns="91425" wrap="square" tIns="91425">
            <a:noAutofit/>
          </a:bodyPr>
          <a:lstStyle/>
          <a:p>
            <a:pPr indent="-53972" lvl="0" marL="109534"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br>
              <a:rPr b="0" i="0" lang="en-US" sz="1600" u="none" cap="none" strike="noStrike">
                <a:solidFill>
                  <a:schemeClr val="lt1"/>
                </a:solidFill>
                <a:latin typeface="Roboto"/>
                <a:ea typeface="Roboto"/>
                <a:cs typeface="Roboto"/>
                <a:sym typeface="Roboto"/>
              </a:rPr>
            </a:br>
            <a:endParaRPr b="1" i="0" sz="1600" u="none" cap="none" strike="noStrike">
              <a:solidFill>
                <a:schemeClr val="lt1"/>
              </a:solidFill>
              <a:latin typeface="Roboto"/>
              <a:ea typeface="Roboto"/>
              <a:cs typeface="Roboto"/>
              <a:sym typeface="Roboto"/>
            </a:endParaRPr>
          </a:p>
        </p:txBody>
      </p:sp>
      <p:sp>
        <p:nvSpPr>
          <p:cNvPr id="273" name="Google Shape;273;g239e4e3da02_0_35"/>
          <p:cNvSpPr txBox="1"/>
          <p:nvPr/>
        </p:nvSpPr>
        <p:spPr>
          <a:xfrm>
            <a:off x="486166" y="1240056"/>
            <a:ext cx="70617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100"/>
              <a:buFont typeface="Arial"/>
              <a:buNone/>
            </a:pPr>
            <a:r>
              <a:rPr b="0" i="0" lang="en-US" sz="1700" u="none" cap="none" strike="noStrike">
                <a:solidFill>
                  <a:srgbClr val="333333"/>
                </a:solidFill>
                <a:latin typeface="Roboto"/>
                <a:ea typeface="Roboto"/>
                <a:cs typeface="Roboto"/>
                <a:sym typeface="Roboto"/>
              </a:rPr>
              <a:t>2. Explain the basic idea behind the Sieve of Eratosthenes algorithm.</a:t>
            </a:r>
            <a:endParaRPr b="0" i="0" sz="1500" u="none" cap="none" strike="noStrike">
              <a:solidFill>
                <a:srgbClr val="000000"/>
              </a:solidFill>
              <a:latin typeface="Roboto"/>
              <a:ea typeface="Roboto"/>
              <a:cs typeface="Roboto"/>
              <a:sym typeface="Roboto"/>
            </a:endParaRPr>
          </a:p>
        </p:txBody>
      </p:sp>
      <p:sp>
        <p:nvSpPr>
          <p:cNvPr id="274" name="Google Shape;274;g239e4e3da02_0_35"/>
          <p:cNvSpPr txBox="1"/>
          <p:nvPr/>
        </p:nvSpPr>
        <p:spPr>
          <a:xfrm>
            <a:off x="725675" y="1709400"/>
            <a:ext cx="7801500" cy="2801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rPr b="0" i="0" lang="en-US" sz="1700" u="none" cap="none" strike="noStrike">
                <a:solidFill>
                  <a:srgbClr val="333333"/>
                </a:solidFill>
                <a:latin typeface="Roboto"/>
                <a:ea typeface="Roboto"/>
                <a:cs typeface="Roboto"/>
                <a:sym typeface="Roboto"/>
              </a:rPr>
              <a:t>The algorithm starts with a list of numbers from 2 to the given limit. It begins by marking the first number (2) as prime and then crosses out all multiples of 2. It then moves to the next unmarked number (3), marks it as prime, and crosses out its multiples. This process continues until all numbers have been considered.</a:t>
            </a:r>
            <a:endParaRPr b="0" i="0" sz="1700" u="none" cap="none" strike="noStrike">
              <a:solidFill>
                <a:srgbClr val="333333"/>
              </a:solidFill>
              <a:latin typeface="Roboto"/>
              <a:ea typeface="Roboto"/>
              <a:cs typeface="Roboto"/>
              <a:sym typeface="Roboto"/>
            </a:endParaRPr>
          </a:p>
          <a:p>
            <a:pPr indent="0" lvl="0" marL="0" marR="0" rtl="0" algn="l">
              <a:lnSpc>
                <a:spcPct val="150000"/>
              </a:lnSpc>
              <a:spcBef>
                <a:spcPts val="0"/>
              </a:spcBef>
              <a:spcAft>
                <a:spcPts val="0"/>
              </a:spcAft>
              <a:buClr>
                <a:schemeClr val="dk1"/>
              </a:buClr>
              <a:buSzPts val="1100"/>
              <a:buFont typeface="Arial"/>
              <a:buNone/>
            </a:pPr>
            <a:r>
              <a:t/>
            </a:r>
            <a:endParaRPr b="0" i="0" sz="1700" u="none" cap="none" strike="noStrike">
              <a:solidFill>
                <a:srgbClr val="333333"/>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700"/>
              <a:buFont typeface="Arial"/>
              <a:buNone/>
            </a:pPr>
            <a:r>
              <a:t/>
            </a:r>
            <a:endParaRPr b="0" i="0" sz="1700" u="none" cap="none" strike="noStrike">
              <a:solidFill>
                <a:srgbClr val="333333"/>
              </a:solidFill>
              <a:latin typeface="Roboto"/>
              <a:ea typeface="Roboto"/>
              <a:cs typeface="Roboto"/>
              <a:sym typeface="Roboto"/>
            </a:endParaRPr>
          </a:p>
        </p:txBody>
      </p:sp>
      <p:sp>
        <p:nvSpPr>
          <p:cNvPr id="275" name="Google Shape;275;g239e4e3da02_0_35"/>
          <p:cNvSpPr txBox="1"/>
          <p:nvPr/>
        </p:nvSpPr>
        <p:spPr>
          <a:xfrm>
            <a:off x="122130" y="445025"/>
            <a:ext cx="6341565" cy="821733"/>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3600"/>
              <a:buFont typeface="Arial"/>
              <a:buNone/>
            </a:pPr>
            <a:r>
              <a:rPr b="0" i="0" lang="en-US" sz="3600" u="none" cap="none" strike="noStrike">
                <a:solidFill>
                  <a:srgbClr val="00B0F0"/>
                </a:solidFill>
                <a:latin typeface="Roboto Black"/>
                <a:ea typeface="Roboto Black"/>
                <a:cs typeface="Roboto Black"/>
                <a:sym typeface="Roboto Black"/>
              </a:rPr>
              <a:t>Interview questions</a:t>
            </a:r>
            <a:endParaRPr b="0" i="0" sz="1400" u="none" cap="none" strike="noStrike">
              <a:solidFill>
                <a:srgbClr val="000000"/>
              </a:solidFill>
              <a:latin typeface="Arial"/>
              <a:ea typeface="Arial"/>
              <a:cs typeface="Arial"/>
              <a:sym typeface="Arial"/>
            </a:endParaRPr>
          </a:p>
        </p:txBody>
      </p:sp>
      <p:sp>
        <p:nvSpPr>
          <p:cNvPr id="276" name="Google Shape;276;g239e4e3da02_0_35"/>
          <p:cNvSpPr txBox="1"/>
          <p:nvPr/>
        </p:nvSpPr>
        <p:spPr>
          <a:xfrm>
            <a:off x="122130" y="445025"/>
            <a:ext cx="6341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3600"/>
              <a:buFont typeface="Arial"/>
              <a:buNone/>
            </a:pPr>
            <a:r>
              <a:rPr b="0" i="0" lang="en-US" sz="3600" u="none" cap="none" strike="noStrike">
                <a:solidFill>
                  <a:srgbClr val="8181EF"/>
                </a:solidFill>
                <a:latin typeface="Roboto Black"/>
                <a:ea typeface="Roboto Black"/>
                <a:cs typeface="Roboto Black"/>
                <a:sym typeface="Roboto Black"/>
              </a:rPr>
              <a:t>Interview questions</a:t>
            </a:r>
            <a:endParaRPr b="0" i="0" sz="1400" u="none" cap="none" strike="noStrike">
              <a:solidFill>
                <a:srgbClr val="8181E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6"/>
          <p:cNvSpPr txBox="1"/>
          <p:nvPr/>
        </p:nvSpPr>
        <p:spPr>
          <a:xfrm>
            <a:off x="870155" y="1149783"/>
            <a:ext cx="7993626" cy="1344599"/>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chemeClr val="dk1"/>
                </a:solidFill>
                <a:highlight>
                  <a:srgbClr val="FFFFFF"/>
                </a:highlight>
                <a:latin typeface="Roboto"/>
                <a:ea typeface="Roboto"/>
                <a:cs typeface="Roboto"/>
                <a:sym typeface="Roboto"/>
              </a:rPr>
              <a:t>URL</a:t>
            </a:r>
            <a:r>
              <a:rPr b="1" i="0" lang="en-US" sz="1800" u="none" cap="none" strike="noStrike">
                <a:solidFill>
                  <a:srgbClr val="373737"/>
                </a:solidFill>
                <a:highlight>
                  <a:srgbClr val="FFFFFF"/>
                </a:highlight>
                <a:latin typeface="Roboto"/>
                <a:ea typeface="Roboto"/>
                <a:cs typeface="Roboto"/>
                <a:sym typeface="Roboto"/>
              </a:rPr>
              <a:t>:</a:t>
            </a:r>
            <a:r>
              <a:rPr b="1" i="0" lang="en-US" sz="1800" u="sng" cap="none" strike="noStrike">
                <a:solidFill>
                  <a:schemeClr val="hlink"/>
                </a:solidFill>
                <a:highlight>
                  <a:srgbClr val="FFFFFF"/>
                </a:highlight>
                <a:latin typeface="Arial"/>
                <a:ea typeface="Arial"/>
                <a:cs typeface="Arial"/>
                <a:sym typeface="Arial"/>
                <a:hlinkClick r:id="rId3"/>
              </a:rPr>
              <a:t>https://forms.gle/YDWLEoCL7apATTAU8</a:t>
            </a:r>
            <a:endParaRPr b="1" i="0" sz="1800" u="none" cap="none" strike="noStrike">
              <a:solidFill>
                <a:srgbClr val="373737"/>
              </a:solidFill>
              <a:highlight>
                <a:srgbClr val="FFFFFF"/>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t/>
            </a:r>
            <a:endParaRPr b="1" i="0" sz="1800" u="none" cap="none" strike="noStrike">
              <a:solidFill>
                <a:srgbClr val="373737"/>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chemeClr val="dk1"/>
                </a:solidFill>
                <a:highlight>
                  <a:srgbClr val="FFFFFF"/>
                </a:highlight>
                <a:latin typeface="Roboto"/>
                <a:ea typeface="Roboto"/>
                <a:cs typeface="Roboto"/>
                <a:sym typeface="Roboto"/>
              </a:rPr>
              <a:t>QR CODE</a:t>
            </a:r>
            <a:r>
              <a:rPr b="1" i="0" lang="en-US" sz="1800" u="none" cap="none" strike="noStrike">
                <a:solidFill>
                  <a:srgbClr val="373737"/>
                </a:solidFill>
                <a:highlight>
                  <a:srgbClr val="FFFFFF"/>
                </a:highlight>
                <a:latin typeface="Roboto"/>
                <a:ea typeface="Roboto"/>
                <a:cs typeface="Roboto"/>
                <a:sym typeface="Roboto"/>
              </a:rPr>
              <a:t>:</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B0F0"/>
              </a:solidFill>
              <a:latin typeface="Roboto"/>
              <a:ea typeface="Roboto"/>
              <a:cs typeface="Roboto"/>
              <a:sym typeface="Roboto"/>
            </a:endParaRPr>
          </a:p>
        </p:txBody>
      </p:sp>
      <p:sp>
        <p:nvSpPr>
          <p:cNvPr id="121" name="Google Shape;121;p16"/>
          <p:cNvSpPr txBox="1"/>
          <p:nvPr/>
        </p:nvSpPr>
        <p:spPr>
          <a:xfrm>
            <a:off x="1708485" y="575460"/>
            <a:ext cx="6525254"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Roboto Black"/>
                <a:ea typeface="Roboto Black"/>
                <a:cs typeface="Roboto Black"/>
                <a:sym typeface="Roboto Black"/>
              </a:rPr>
              <a:t>TEST TIME ON TIME AND SPACE COMPLEXITY</a:t>
            </a:r>
            <a:endParaRPr b="1" i="0" sz="2000" u="none" cap="none" strike="noStrike">
              <a:solidFill>
                <a:schemeClr val="dk1"/>
              </a:solidFill>
              <a:latin typeface="Roboto Black"/>
              <a:ea typeface="Roboto Black"/>
              <a:cs typeface="Roboto Black"/>
              <a:sym typeface="Roboto Black"/>
            </a:endParaRPr>
          </a:p>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Roboto Black"/>
              <a:ea typeface="Roboto Black"/>
              <a:cs typeface="Roboto Black"/>
              <a:sym typeface="Roboto Black"/>
            </a:endParaRPr>
          </a:p>
        </p:txBody>
      </p:sp>
      <p:pic>
        <p:nvPicPr>
          <p:cNvPr id="122" name="Google Shape;122;p16"/>
          <p:cNvPicPr preferRelativeResize="0"/>
          <p:nvPr/>
        </p:nvPicPr>
        <p:blipFill rotWithShape="1">
          <a:blip r:embed="rId4">
            <a:alphaModFix/>
          </a:blip>
          <a:srcRect b="0" l="0" r="0" t="0"/>
          <a:stretch/>
        </p:blipFill>
        <p:spPr>
          <a:xfrm>
            <a:off x="3125990" y="2006819"/>
            <a:ext cx="2836195" cy="271386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g239e4e3da02_0_17"/>
          <p:cNvSpPr/>
          <p:nvPr/>
        </p:nvSpPr>
        <p:spPr>
          <a:xfrm>
            <a:off x="9568960" y="0"/>
            <a:ext cx="144000" cy="14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p:txBody>
      </p:sp>
      <p:sp>
        <p:nvSpPr>
          <p:cNvPr id="282" name="Google Shape;282;g239e4e3da02_0_17"/>
          <p:cNvSpPr txBox="1"/>
          <p:nvPr/>
        </p:nvSpPr>
        <p:spPr>
          <a:xfrm>
            <a:off x="152400" y="286666"/>
            <a:ext cx="5367000" cy="369000"/>
          </a:xfrm>
          <a:prstGeom prst="rect">
            <a:avLst/>
          </a:prstGeom>
          <a:noFill/>
          <a:ln>
            <a:noFill/>
          </a:ln>
        </p:spPr>
        <p:txBody>
          <a:bodyPr anchorCtr="0" anchor="t" bIns="91425" lIns="91425" spcFirstLastPara="1" rIns="91425" wrap="square" tIns="91425">
            <a:noAutofit/>
          </a:bodyPr>
          <a:lstStyle/>
          <a:p>
            <a:pPr indent="-53972" lvl="0" marL="109534"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br>
              <a:rPr b="0" i="0" lang="en-US" sz="1600" u="none" cap="none" strike="noStrike">
                <a:solidFill>
                  <a:schemeClr val="lt1"/>
                </a:solidFill>
                <a:latin typeface="Roboto"/>
                <a:ea typeface="Roboto"/>
                <a:cs typeface="Roboto"/>
                <a:sym typeface="Roboto"/>
              </a:rPr>
            </a:br>
            <a:endParaRPr b="1" i="0" sz="1600" u="none" cap="none" strike="noStrike">
              <a:solidFill>
                <a:schemeClr val="lt1"/>
              </a:solidFill>
              <a:latin typeface="Roboto"/>
              <a:ea typeface="Roboto"/>
              <a:cs typeface="Roboto"/>
              <a:sym typeface="Roboto"/>
            </a:endParaRPr>
          </a:p>
        </p:txBody>
      </p:sp>
      <p:sp>
        <p:nvSpPr>
          <p:cNvPr id="283" name="Google Shape;283;g239e4e3da02_0_17"/>
          <p:cNvSpPr txBox="1"/>
          <p:nvPr/>
        </p:nvSpPr>
        <p:spPr>
          <a:xfrm>
            <a:off x="844925" y="4146325"/>
            <a:ext cx="7061700" cy="323100"/>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Clr>
                <a:srgbClr val="000000"/>
              </a:buClr>
              <a:buSzPts val="1700"/>
              <a:buFont typeface="Arial"/>
              <a:buNone/>
            </a:pPr>
            <a:r>
              <a:t/>
            </a:r>
            <a:endParaRPr b="0" i="0" sz="1500" u="none" cap="none" strike="noStrike">
              <a:solidFill>
                <a:srgbClr val="000000"/>
              </a:solidFill>
              <a:latin typeface="Roboto"/>
              <a:ea typeface="Roboto"/>
              <a:cs typeface="Roboto"/>
              <a:sym typeface="Roboto"/>
            </a:endParaRPr>
          </a:p>
        </p:txBody>
      </p:sp>
      <p:sp>
        <p:nvSpPr>
          <p:cNvPr id="284" name="Google Shape;284;g239e4e3da02_0_17"/>
          <p:cNvSpPr txBox="1"/>
          <p:nvPr/>
        </p:nvSpPr>
        <p:spPr>
          <a:xfrm>
            <a:off x="768725" y="1997175"/>
            <a:ext cx="7801500" cy="1493100"/>
          </a:xfrm>
          <a:prstGeom prst="rect">
            <a:avLst/>
          </a:prstGeom>
          <a:noFill/>
          <a:ln>
            <a:noFill/>
          </a:ln>
        </p:spPr>
        <p:txBody>
          <a:bodyPr anchorCtr="0" anchor="t" bIns="91425" lIns="91425" spcFirstLastPara="1" rIns="91425" wrap="square" tIns="91425">
            <a:spAutoFit/>
          </a:bodyPr>
          <a:lstStyle/>
          <a:p>
            <a:pPr indent="0" lvl="0" marL="0" marR="0" rtl="0" algn="l">
              <a:lnSpc>
                <a:spcPct val="200000"/>
              </a:lnSpc>
              <a:spcBef>
                <a:spcPts val="0"/>
              </a:spcBef>
              <a:spcAft>
                <a:spcPts val="0"/>
              </a:spcAft>
              <a:buClr>
                <a:schemeClr val="dk1"/>
              </a:buClr>
              <a:buSzPts val="1100"/>
              <a:buFont typeface="Arial"/>
              <a:buNone/>
            </a:pPr>
            <a:r>
              <a:rPr b="0" i="0" lang="en-US" sz="1700" u="none" cap="none" strike="noStrike">
                <a:solidFill>
                  <a:srgbClr val="333333"/>
                </a:solidFill>
                <a:latin typeface="Roboto"/>
                <a:ea typeface="Roboto"/>
                <a:cs typeface="Roboto"/>
                <a:sym typeface="Roboto"/>
              </a:rPr>
              <a:t>The time complexity of the Sieve of Eratosthenes is O(n log log n), where n is the given limit. </a:t>
            </a:r>
            <a:endParaRPr b="0" i="0" sz="17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333333"/>
              </a:solidFill>
              <a:latin typeface="Roboto"/>
              <a:ea typeface="Roboto"/>
              <a:cs typeface="Roboto"/>
              <a:sym typeface="Roboto"/>
            </a:endParaRPr>
          </a:p>
        </p:txBody>
      </p:sp>
      <p:sp>
        <p:nvSpPr>
          <p:cNvPr id="285" name="Google Shape;285;g239e4e3da02_0_17"/>
          <p:cNvSpPr txBox="1"/>
          <p:nvPr/>
        </p:nvSpPr>
        <p:spPr>
          <a:xfrm>
            <a:off x="122130" y="445025"/>
            <a:ext cx="6341565" cy="821733"/>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3600"/>
              <a:buFont typeface="Arial"/>
              <a:buNone/>
            </a:pPr>
            <a:r>
              <a:rPr b="0" i="0" lang="en-US" sz="3600" u="none" cap="none" strike="noStrike">
                <a:solidFill>
                  <a:srgbClr val="00B0F0"/>
                </a:solidFill>
                <a:latin typeface="Roboto Black"/>
                <a:ea typeface="Roboto Black"/>
                <a:cs typeface="Roboto Black"/>
                <a:sym typeface="Roboto Black"/>
              </a:rPr>
              <a:t>Interview questions</a:t>
            </a:r>
            <a:endParaRPr b="0" i="0" sz="1400" u="none" cap="none" strike="noStrike">
              <a:solidFill>
                <a:srgbClr val="000000"/>
              </a:solidFill>
              <a:latin typeface="Arial"/>
              <a:ea typeface="Arial"/>
              <a:cs typeface="Arial"/>
              <a:sym typeface="Arial"/>
            </a:endParaRPr>
          </a:p>
        </p:txBody>
      </p:sp>
      <p:sp>
        <p:nvSpPr>
          <p:cNvPr id="286" name="Google Shape;286;g239e4e3da02_0_17"/>
          <p:cNvSpPr txBox="1"/>
          <p:nvPr/>
        </p:nvSpPr>
        <p:spPr>
          <a:xfrm>
            <a:off x="122130" y="445025"/>
            <a:ext cx="6341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3600"/>
              <a:buFont typeface="Arial"/>
              <a:buNone/>
            </a:pPr>
            <a:r>
              <a:rPr b="0" i="0" lang="en-US" sz="3600" u="none" cap="none" strike="noStrike">
                <a:solidFill>
                  <a:srgbClr val="8181EF"/>
                </a:solidFill>
                <a:latin typeface="Roboto Black"/>
                <a:ea typeface="Roboto Black"/>
                <a:cs typeface="Roboto Black"/>
                <a:sym typeface="Roboto Black"/>
              </a:rPr>
              <a:t>Interview questions</a:t>
            </a:r>
            <a:endParaRPr b="0" i="0" sz="1400" u="none" cap="none" strike="noStrike">
              <a:solidFill>
                <a:srgbClr val="8181EF"/>
              </a:solidFill>
              <a:latin typeface="Arial"/>
              <a:ea typeface="Arial"/>
              <a:cs typeface="Arial"/>
              <a:sym typeface="Arial"/>
            </a:endParaRPr>
          </a:p>
        </p:txBody>
      </p:sp>
      <p:sp>
        <p:nvSpPr>
          <p:cNvPr id="287" name="Google Shape;287;g239e4e3da02_0_17"/>
          <p:cNvSpPr txBox="1"/>
          <p:nvPr/>
        </p:nvSpPr>
        <p:spPr>
          <a:xfrm>
            <a:off x="486175" y="1240051"/>
            <a:ext cx="7061700" cy="877200"/>
          </a:xfrm>
          <a:prstGeom prst="rect">
            <a:avLst/>
          </a:prstGeom>
          <a:noFill/>
          <a:ln>
            <a:noFill/>
          </a:ln>
        </p:spPr>
        <p:txBody>
          <a:bodyPr anchorCtr="0" anchor="t" bIns="45700" lIns="91425" spcFirstLastPara="1" rIns="91425" wrap="square" tIns="45700">
            <a:spAutoFit/>
          </a:bodyPr>
          <a:lstStyle/>
          <a:p>
            <a:pPr indent="0" lvl="0" marL="0" rtl="0" algn="l">
              <a:lnSpc>
                <a:spcPct val="200000"/>
              </a:lnSpc>
              <a:spcBef>
                <a:spcPts val="0"/>
              </a:spcBef>
              <a:spcAft>
                <a:spcPts val="0"/>
              </a:spcAft>
              <a:buClr>
                <a:schemeClr val="dk1"/>
              </a:buClr>
              <a:buSzPts val="1700"/>
              <a:buFont typeface="Arial"/>
              <a:buNone/>
            </a:pPr>
            <a:r>
              <a:rPr lang="en-US" sz="1700">
                <a:solidFill>
                  <a:srgbClr val="333333"/>
                </a:solidFill>
                <a:latin typeface="Roboto"/>
                <a:ea typeface="Roboto"/>
                <a:cs typeface="Roboto"/>
                <a:sym typeface="Roboto"/>
              </a:rPr>
              <a:t>3. What is the time complexity of the Sieve of Eratosthenes algorithm?</a:t>
            </a:r>
            <a:endParaRPr sz="1500">
              <a:solidFill>
                <a:schemeClr val="dk1"/>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100"/>
              <a:buFont typeface="Arial"/>
              <a:buNone/>
            </a:pPr>
            <a:r>
              <a:t/>
            </a:r>
            <a:endParaRPr sz="1700">
              <a:solidFill>
                <a:srgbClr val="333333"/>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239e4e3da02_0_48"/>
          <p:cNvSpPr/>
          <p:nvPr/>
        </p:nvSpPr>
        <p:spPr>
          <a:xfrm>
            <a:off x="9568960" y="0"/>
            <a:ext cx="144000" cy="14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p:txBody>
      </p:sp>
      <p:sp>
        <p:nvSpPr>
          <p:cNvPr id="293" name="Google Shape;293;g239e4e3da02_0_48"/>
          <p:cNvSpPr txBox="1"/>
          <p:nvPr/>
        </p:nvSpPr>
        <p:spPr>
          <a:xfrm>
            <a:off x="152400" y="286666"/>
            <a:ext cx="5367000" cy="369000"/>
          </a:xfrm>
          <a:prstGeom prst="rect">
            <a:avLst/>
          </a:prstGeom>
          <a:noFill/>
          <a:ln>
            <a:noFill/>
          </a:ln>
        </p:spPr>
        <p:txBody>
          <a:bodyPr anchorCtr="0" anchor="t" bIns="91425" lIns="91425" spcFirstLastPara="1" rIns="91425" wrap="square" tIns="91425">
            <a:noAutofit/>
          </a:bodyPr>
          <a:lstStyle/>
          <a:p>
            <a:pPr indent="-53972" lvl="0" marL="109534"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br>
              <a:rPr b="0" i="0" lang="en-US" sz="1600" u="none" cap="none" strike="noStrike">
                <a:solidFill>
                  <a:schemeClr val="lt1"/>
                </a:solidFill>
                <a:latin typeface="Roboto"/>
                <a:ea typeface="Roboto"/>
                <a:cs typeface="Roboto"/>
                <a:sym typeface="Roboto"/>
              </a:rPr>
            </a:br>
            <a:endParaRPr b="1" i="0" sz="1600" u="none" cap="none" strike="noStrike">
              <a:solidFill>
                <a:schemeClr val="lt1"/>
              </a:solidFill>
              <a:latin typeface="Roboto"/>
              <a:ea typeface="Roboto"/>
              <a:cs typeface="Roboto"/>
              <a:sym typeface="Roboto"/>
            </a:endParaRPr>
          </a:p>
        </p:txBody>
      </p:sp>
      <p:sp>
        <p:nvSpPr>
          <p:cNvPr id="294" name="Google Shape;294;g239e4e3da02_0_48"/>
          <p:cNvSpPr txBox="1"/>
          <p:nvPr/>
        </p:nvSpPr>
        <p:spPr>
          <a:xfrm>
            <a:off x="1115825" y="3917500"/>
            <a:ext cx="75306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chemeClr val="dk1"/>
              </a:buClr>
              <a:buSzPts val="1100"/>
              <a:buFont typeface="Arial"/>
              <a:buNone/>
            </a:pPr>
            <a:r>
              <a:t/>
            </a:r>
            <a:endParaRPr b="1" i="0" sz="1500" u="none" cap="none" strike="noStrike">
              <a:solidFill>
                <a:srgbClr val="000000"/>
              </a:solidFill>
              <a:latin typeface="Roboto"/>
              <a:ea typeface="Roboto"/>
              <a:cs typeface="Roboto"/>
              <a:sym typeface="Roboto"/>
            </a:endParaRPr>
          </a:p>
        </p:txBody>
      </p:sp>
      <p:sp>
        <p:nvSpPr>
          <p:cNvPr id="295" name="Google Shape;295;g239e4e3da02_0_48"/>
          <p:cNvSpPr txBox="1"/>
          <p:nvPr/>
        </p:nvSpPr>
        <p:spPr>
          <a:xfrm>
            <a:off x="540125" y="1997175"/>
            <a:ext cx="7801500" cy="2539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t/>
            </a:r>
            <a:endParaRPr b="0" i="0" sz="1700" u="none" cap="none" strike="noStrike">
              <a:solidFill>
                <a:srgbClr val="333333"/>
              </a:solidFill>
              <a:latin typeface="Roboto"/>
              <a:ea typeface="Roboto"/>
              <a:cs typeface="Roboto"/>
              <a:sym typeface="Roboto"/>
            </a:endParaRPr>
          </a:p>
          <a:p>
            <a:pPr indent="0" lvl="0" marL="0" marR="0" rtl="0" algn="l">
              <a:lnSpc>
                <a:spcPct val="150000"/>
              </a:lnSpc>
              <a:spcBef>
                <a:spcPts val="0"/>
              </a:spcBef>
              <a:spcAft>
                <a:spcPts val="0"/>
              </a:spcAft>
              <a:buClr>
                <a:schemeClr val="dk1"/>
              </a:buClr>
              <a:buSzPts val="1100"/>
              <a:buFont typeface="Arial"/>
              <a:buNone/>
            </a:pPr>
            <a:r>
              <a:rPr b="0" i="0" lang="en-US" sz="1700" u="none" cap="none" strike="noStrike">
                <a:solidFill>
                  <a:srgbClr val="333333"/>
                </a:solidFill>
                <a:latin typeface="Roboto"/>
                <a:ea typeface="Roboto"/>
                <a:cs typeface="Roboto"/>
                <a:sym typeface="Roboto"/>
              </a:rPr>
              <a:t>Yes, the Sieve of Eratosthenes can be modified to find prime numbers within a given range [L, R]. To achieve this, you can create a boolean array representing numbers from L to R, and then apply the sieve algorithm on this array while considering the multiples of primes starting from 2.</a:t>
            </a:r>
            <a:endParaRPr b="0" i="0" sz="17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t/>
            </a:r>
            <a:endParaRPr b="0" i="0" sz="17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333333"/>
              </a:solidFill>
              <a:latin typeface="Roboto"/>
              <a:ea typeface="Roboto"/>
              <a:cs typeface="Roboto"/>
              <a:sym typeface="Roboto"/>
            </a:endParaRPr>
          </a:p>
        </p:txBody>
      </p:sp>
      <p:sp>
        <p:nvSpPr>
          <p:cNvPr id="296" name="Google Shape;296;g239e4e3da02_0_48"/>
          <p:cNvSpPr txBox="1"/>
          <p:nvPr/>
        </p:nvSpPr>
        <p:spPr>
          <a:xfrm>
            <a:off x="122130" y="445025"/>
            <a:ext cx="6341565" cy="821733"/>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3600"/>
              <a:buFont typeface="Arial"/>
              <a:buNone/>
            </a:pPr>
            <a:r>
              <a:rPr b="0" i="0" lang="en-US" sz="3600" u="none" cap="none" strike="noStrike">
                <a:solidFill>
                  <a:srgbClr val="00B0F0"/>
                </a:solidFill>
                <a:latin typeface="Roboto Black"/>
                <a:ea typeface="Roboto Black"/>
                <a:cs typeface="Roboto Black"/>
                <a:sym typeface="Roboto Black"/>
              </a:rPr>
              <a:t>Interview questions</a:t>
            </a:r>
            <a:endParaRPr b="0" i="0" sz="1400" u="none" cap="none" strike="noStrike">
              <a:solidFill>
                <a:srgbClr val="000000"/>
              </a:solidFill>
              <a:latin typeface="Arial"/>
              <a:ea typeface="Arial"/>
              <a:cs typeface="Arial"/>
              <a:sym typeface="Arial"/>
            </a:endParaRPr>
          </a:p>
        </p:txBody>
      </p:sp>
      <p:sp>
        <p:nvSpPr>
          <p:cNvPr id="297" name="Google Shape;297;g239e4e3da02_0_48"/>
          <p:cNvSpPr txBox="1"/>
          <p:nvPr/>
        </p:nvSpPr>
        <p:spPr>
          <a:xfrm>
            <a:off x="122130" y="445025"/>
            <a:ext cx="6341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3600"/>
              <a:buFont typeface="Arial"/>
              <a:buNone/>
            </a:pPr>
            <a:r>
              <a:rPr b="0" i="0" lang="en-US" sz="3600" u="none" cap="none" strike="noStrike">
                <a:solidFill>
                  <a:srgbClr val="8181EF"/>
                </a:solidFill>
                <a:latin typeface="Roboto Black"/>
                <a:ea typeface="Roboto Black"/>
                <a:cs typeface="Roboto Black"/>
                <a:sym typeface="Roboto Black"/>
              </a:rPr>
              <a:t>Interview questions</a:t>
            </a:r>
            <a:endParaRPr b="0" i="0" sz="1400" u="none" cap="none" strike="noStrike">
              <a:solidFill>
                <a:srgbClr val="8181EF"/>
              </a:solidFill>
              <a:latin typeface="Arial"/>
              <a:ea typeface="Arial"/>
              <a:cs typeface="Arial"/>
              <a:sym typeface="Arial"/>
            </a:endParaRPr>
          </a:p>
        </p:txBody>
      </p:sp>
      <p:sp>
        <p:nvSpPr>
          <p:cNvPr id="298" name="Google Shape;298;g239e4e3da02_0_48"/>
          <p:cNvSpPr txBox="1"/>
          <p:nvPr/>
        </p:nvSpPr>
        <p:spPr>
          <a:xfrm>
            <a:off x="486175" y="1240051"/>
            <a:ext cx="7061700" cy="11391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Clr>
                <a:schemeClr val="dk1"/>
              </a:buClr>
              <a:buSzPts val="1100"/>
              <a:buFont typeface="Arial"/>
              <a:buNone/>
            </a:pPr>
            <a:r>
              <a:rPr lang="en-US" sz="1700">
                <a:solidFill>
                  <a:srgbClr val="333333"/>
                </a:solidFill>
                <a:latin typeface="Roboto"/>
                <a:ea typeface="Roboto"/>
                <a:cs typeface="Roboto"/>
                <a:sym typeface="Roboto"/>
              </a:rPr>
              <a:t>4. Can the Sieve of Eratosthenes be used to find prime numbers in a given range, rather than up to a limit? If so, how?</a:t>
            </a:r>
            <a:endParaRPr sz="1500">
              <a:solidFill>
                <a:schemeClr val="dk1"/>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100"/>
              <a:buFont typeface="Arial"/>
              <a:buNone/>
            </a:pPr>
            <a:r>
              <a:t/>
            </a:r>
            <a:endParaRPr sz="1700">
              <a:solidFill>
                <a:srgbClr val="333333"/>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g239e4e3da02_0_60"/>
          <p:cNvSpPr/>
          <p:nvPr/>
        </p:nvSpPr>
        <p:spPr>
          <a:xfrm>
            <a:off x="9568960" y="0"/>
            <a:ext cx="144000" cy="14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p:txBody>
      </p:sp>
      <p:sp>
        <p:nvSpPr>
          <p:cNvPr id="304" name="Google Shape;304;g239e4e3da02_0_60"/>
          <p:cNvSpPr txBox="1"/>
          <p:nvPr/>
        </p:nvSpPr>
        <p:spPr>
          <a:xfrm>
            <a:off x="885950" y="3428150"/>
            <a:ext cx="75306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700"/>
              <a:buFont typeface="Arial"/>
              <a:buNone/>
            </a:pPr>
            <a:r>
              <a:rPr b="0" i="0" lang="en-US" sz="1700" u="none" cap="none" strike="noStrike">
                <a:solidFill>
                  <a:srgbClr val="333333"/>
                </a:solidFill>
                <a:latin typeface="Roboto"/>
                <a:ea typeface="Roboto"/>
                <a:cs typeface="Roboto"/>
                <a:sym typeface="Roboto"/>
              </a:rPr>
              <a:t>5. What is the space complexity of the Sieve of Eratosthenes algorithm?</a:t>
            </a:r>
            <a:endParaRPr b="1" i="0" sz="1500" u="none" cap="none" strike="noStrike">
              <a:solidFill>
                <a:srgbClr val="000000"/>
              </a:solidFill>
              <a:latin typeface="Roboto"/>
              <a:ea typeface="Roboto"/>
              <a:cs typeface="Roboto"/>
              <a:sym typeface="Roboto"/>
            </a:endParaRPr>
          </a:p>
        </p:txBody>
      </p:sp>
      <p:sp>
        <p:nvSpPr>
          <p:cNvPr id="305" name="Google Shape;305;g239e4e3da02_0_60"/>
          <p:cNvSpPr txBox="1"/>
          <p:nvPr/>
        </p:nvSpPr>
        <p:spPr>
          <a:xfrm>
            <a:off x="885950" y="1685450"/>
            <a:ext cx="7801500" cy="16239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rPr b="0" i="0" lang="en-US" sz="1700" u="none" cap="none" strike="noStrike">
                <a:solidFill>
                  <a:srgbClr val="333333"/>
                </a:solidFill>
                <a:latin typeface="Roboto"/>
                <a:ea typeface="Roboto"/>
                <a:cs typeface="Roboto"/>
                <a:sym typeface="Roboto"/>
              </a:rPr>
              <a:t>The space complexity of the Sieve of Eratosthenes is O(n), where n is the given limit. This is because it requires a boolean array of size n+1 to keep track of prime and non-prime numbers.</a:t>
            </a:r>
            <a:endParaRPr b="0" i="0" sz="17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333333"/>
              </a:solidFill>
              <a:latin typeface="Roboto"/>
              <a:ea typeface="Roboto"/>
              <a:cs typeface="Roboto"/>
              <a:sym typeface="Roboto"/>
            </a:endParaRPr>
          </a:p>
        </p:txBody>
      </p:sp>
      <p:sp>
        <p:nvSpPr>
          <p:cNvPr id="306" name="Google Shape;306;g239e4e3da02_0_60"/>
          <p:cNvSpPr txBox="1"/>
          <p:nvPr/>
        </p:nvSpPr>
        <p:spPr>
          <a:xfrm>
            <a:off x="122130" y="445025"/>
            <a:ext cx="6341565" cy="821733"/>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3600"/>
              <a:buFont typeface="Arial"/>
              <a:buNone/>
            </a:pPr>
            <a:r>
              <a:rPr b="0" i="0" lang="en-US" sz="3600" u="none" cap="none" strike="noStrike">
                <a:solidFill>
                  <a:srgbClr val="00B0F0"/>
                </a:solidFill>
                <a:latin typeface="Roboto Black"/>
                <a:ea typeface="Roboto Black"/>
                <a:cs typeface="Roboto Black"/>
                <a:sym typeface="Roboto Black"/>
              </a:rPr>
              <a:t>Interview questions</a:t>
            </a:r>
            <a:endParaRPr b="0" i="0" sz="1400" u="none" cap="none" strike="noStrike">
              <a:solidFill>
                <a:srgbClr val="000000"/>
              </a:solidFill>
              <a:latin typeface="Arial"/>
              <a:ea typeface="Arial"/>
              <a:cs typeface="Arial"/>
              <a:sym typeface="Arial"/>
            </a:endParaRPr>
          </a:p>
        </p:txBody>
      </p:sp>
      <p:sp>
        <p:nvSpPr>
          <p:cNvPr id="307" name="Google Shape;307;g239e4e3da02_0_60"/>
          <p:cNvSpPr txBox="1"/>
          <p:nvPr/>
        </p:nvSpPr>
        <p:spPr>
          <a:xfrm>
            <a:off x="122130" y="445025"/>
            <a:ext cx="6341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3600"/>
              <a:buFont typeface="Arial"/>
              <a:buNone/>
            </a:pPr>
            <a:r>
              <a:rPr b="0" i="0" lang="en-US" sz="3600" u="none" cap="none" strike="noStrike">
                <a:solidFill>
                  <a:srgbClr val="8181EF"/>
                </a:solidFill>
                <a:latin typeface="Roboto Black"/>
                <a:ea typeface="Roboto Black"/>
                <a:cs typeface="Roboto Black"/>
                <a:sym typeface="Roboto Black"/>
              </a:rPr>
              <a:t>Interview questions</a:t>
            </a:r>
            <a:endParaRPr b="0" i="0" sz="1400" u="none" cap="none" strike="noStrike">
              <a:solidFill>
                <a:srgbClr val="8181E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g272528fef9c_0_0"/>
          <p:cNvSpPr/>
          <p:nvPr/>
        </p:nvSpPr>
        <p:spPr>
          <a:xfrm>
            <a:off x="9568960" y="0"/>
            <a:ext cx="144000" cy="14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p:txBody>
      </p:sp>
      <p:sp>
        <p:nvSpPr>
          <p:cNvPr id="313" name="Google Shape;313;g272528fef9c_0_0"/>
          <p:cNvSpPr txBox="1"/>
          <p:nvPr/>
        </p:nvSpPr>
        <p:spPr>
          <a:xfrm>
            <a:off x="885950" y="1685450"/>
            <a:ext cx="7801500" cy="240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rgbClr val="333333"/>
                </a:solidFill>
                <a:latin typeface="Roboto"/>
                <a:ea typeface="Roboto"/>
                <a:cs typeface="Roboto"/>
                <a:sym typeface="Roboto"/>
              </a:rPr>
              <a:t>Question 1: Count the Number of Primes Up to a Given Number</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rgbClr val="333333"/>
                </a:solidFill>
                <a:latin typeface="Roboto"/>
                <a:ea typeface="Roboto"/>
                <a:cs typeface="Roboto"/>
                <a:sym typeface="Roboto"/>
              </a:rPr>
              <a:t>How would you count the number of prime numbers up to a given integer \( n \) using the Sieve of Eratosthenes?</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rgbClr val="333333"/>
                </a:solidFill>
                <a:latin typeface="Roboto"/>
                <a:ea typeface="Roboto"/>
                <a:cs typeface="Roboto"/>
                <a:sym typeface="Roboto"/>
              </a:rPr>
              <a:t>Sample Input:</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rgbClr val="333333"/>
                </a:solidFill>
                <a:latin typeface="Roboto"/>
                <a:ea typeface="Roboto"/>
                <a:cs typeface="Roboto"/>
                <a:sym typeface="Roboto"/>
              </a:rPr>
              <a:t>Enter a number: 20</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rgbClr val="333333"/>
                </a:solidFill>
                <a:latin typeface="Roboto"/>
                <a:ea typeface="Roboto"/>
                <a:cs typeface="Roboto"/>
                <a:sym typeface="Roboto"/>
              </a:rPr>
              <a:t>Sample Output:</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rgbClr val="333333"/>
                </a:solidFill>
                <a:latin typeface="Roboto"/>
                <a:ea typeface="Roboto"/>
                <a:cs typeface="Roboto"/>
                <a:sym typeface="Roboto"/>
              </a:rPr>
              <a:t>Number of prime numbers up to 20 is: 8</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700"/>
              <a:buFont typeface="Arial"/>
              <a:buNone/>
            </a:pPr>
            <a:r>
              <a:t/>
            </a:r>
            <a:endParaRPr b="0" i="0" sz="1600" u="none" cap="none" strike="noStrike">
              <a:solidFill>
                <a:srgbClr val="333333"/>
              </a:solidFill>
              <a:latin typeface="Roboto"/>
              <a:ea typeface="Roboto"/>
              <a:cs typeface="Roboto"/>
              <a:sym typeface="Roboto"/>
            </a:endParaRPr>
          </a:p>
        </p:txBody>
      </p:sp>
      <p:sp>
        <p:nvSpPr>
          <p:cNvPr id="314" name="Google Shape;314;g272528fef9c_0_0"/>
          <p:cNvSpPr txBox="1"/>
          <p:nvPr/>
        </p:nvSpPr>
        <p:spPr>
          <a:xfrm>
            <a:off x="145605" y="515475"/>
            <a:ext cx="6341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3600"/>
              <a:buFont typeface="Arial"/>
              <a:buNone/>
            </a:pPr>
            <a:r>
              <a:rPr b="0" i="0" lang="en-US" sz="3600" u="none" cap="none" strike="noStrike">
                <a:solidFill>
                  <a:srgbClr val="8181EF"/>
                </a:solidFill>
                <a:latin typeface="Roboto Black"/>
                <a:ea typeface="Roboto Black"/>
                <a:cs typeface="Roboto Black"/>
                <a:sym typeface="Roboto Black"/>
              </a:rPr>
              <a:t>Practice questions</a:t>
            </a:r>
            <a:endParaRPr b="0" i="0" sz="1400" u="none" cap="none" strike="noStrike">
              <a:solidFill>
                <a:srgbClr val="8181E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g272528fef9c_0_8"/>
          <p:cNvSpPr/>
          <p:nvPr/>
        </p:nvSpPr>
        <p:spPr>
          <a:xfrm>
            <a:off x="9568960" y="0"/>
            <a:ext cx="144000" cy="14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p:txBody>
      </p:sp>
      <p:sp>
        <p:nvSpPr>
          <p:cNvPr id="320" name="Google Shape;320;g272528fef9c_0_8"/>
          <p:cNvSpPr txBox="1"/>
          <p:nvPr/>
        </p:nvSpPr>
        <p:spPr>
          <a:xfrm>
            <a:off x="885950" y="1685450"/>
            <a:ext cx="7801500" cy="264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rgbClr val="333333"/>
                </a:solidFill>
                <a:latin typeface="Roboto"/>
                <a:ea typeface="Roboto"/>
                <a:cs typeface="Roboto"/>
                <a:sym typeface="Roboto"/>
              </a:rPr>
              <a:t>Question 2: Sum of All Primes Up to a Given Number</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rgbClr val="333333"/>
                </a:solidFill>
                <a:latin typeface="Roboto"/>
                <a:ea typeface="Roboto"/>
                <a:cs typeface="Roboto"/>
                <a:sym typeface="Roboto"/>
              </a:rPr>
              <a:t>How would you calculate the sum of all prime numbers up to a given integer \( n \) using the Sieve of Eratosthenes?</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rgbClr val="333333"/>
                </a:solidFill>
                <a:latin typeface="Roboto"/>
                <a:ea typeface="Roboto"/>
                <a:cs typeface="Roboto"/>
                <a:sym typeface="Roboto"/>
              </a:rPr>
              <a:t>Sample Input:</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rgbClr val="333333"/>
                </a:solidFill>
                <a:latin typeface="Roboto"/>
                <a:ea typeface="Roboto"/>
                <a:cs typeface="Roboto"/>
                <a:sym typeface="Roboto"/>
              </a:rPr>
              <a:t>Enter a number: 20</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rgbClr val="333333"/>
                </a:solidFill>
                <a:latin typeface="Roboto"/>
                <a:ea typeface="Roboto"/>
                <a:cs typeface="Roboto"/>
                <a:sym typeface="Roboto"/>
              </a:rPr>
              <a:t>Sample Output:</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rgbClr val="333333"/>
                </a:solidFill>
                <a:latin typeface="Roboto"/>
                <a:ea typeface="Roboto"/>
                <a:cs typeface="Roboto"/>
                <a:sym typeface="Roboto"/>
              </a:rPr>
              <a:t>Sum of all prime numbers up to 20 is: 77</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700"/>
              <a:buFont typeface="Arial"/>
              <a:buNone/>
            </a:pPr>
            <a:r>
              <a:t/>
            </a:r>
            <a:endParaRPr b="0" i="0" sz="1600" u="none" cap="none" strike="noStrike">
              <a:solidFill>
                <a:srgbClr val="333333"/>
              </a:solidFill>
              <a:latin typeface="Roboto"/>
              <a:ea typeface="Roboto"/>
              <a:cs typeface="Roboto"/>
              <a:sym typeface="Roboto"/>
            </a:endParaRPr>
          </a:p>
        </p:txBody>
      </p:sp>
      <p:sp>
        <p:nvSpPr>
          <p:cNvPr id="321" name="Google Shape;321;g272528fef9c_0_8"/>
          <p:cNvSpPr txBox="1"/>
          <p:nvPr/>
        </p:nvSpPr>
        <p:spPr>
          <a:xfrm>
            <a:off x="145605" y="515475"/>
            <a:ext cx="6341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3600"/>
              <a:buFont typeface="Arial"/>
              <a:buNone/>
            </a:pPr>
            <a:r>
              <a:rPr b="0" i="0" lang="en-US" sz="3600" u="none" cap="none" strike="noStrike">
                <a:solidFill>
                  <a:srgbClr val="00B0F0"/>
                </a:solidFill>
                <a:latin typeface="Roboto Black"/>
                <a:ea typeface="Roboto Black"/>
                <a:cs typeface="Roboto Black"/>
                <a:sym typeface="Roboto Black"/>
              </a:rPr>
              <a:t>Practice questions</a:t>
            </a:r>
            <a:endParaRPr b="0" i="0" sz="1400" u="none" cap="none" strike="noStrike">
              <a:solidFill>
                <a:srgbClr val="000000"/>
              </a:solidFill>
              <a:latin typeface="Arial"/>
              <a:ea typeface="Arial"/>
              <a:cs typeface="Arial"/>
              <a:sym typeface="Arial"/>
            </a:endParaRPr>
          </a:p>
        </p:txBody>
      </p:sp>
      <p:sp>
        <p:nvSpPr>
          <p:cNvPr id="322" name="Google Shape;322;g272528fef9c_0_8"/>
          <p:cNvSpPr txBox="1"/>
          <p:nvPr/>
        </p:nvSpPr>
        <p:spPr>
          <a:xfrm>
            <a:off x="145605" y="515475"/>
            <a:ext cx="6341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3600"/>
              <a:buFont typeface="Arial"/>
              <a:buNone/>
            </a:pPr>
            <a:r>
              <a:rPr b="0" i="0" lang="en-US" sz="3600" u="none" cap="none" strike="noStrike">
                <a:solidFill>
                  <a:srgbClr val="8181EF"/>
                </a:solidFill>
                <a:latin typeface="Roboto Black"/>
                <a:ea typeface="Roboto Black"/>
                <a:cs typeface="Roboto Black"/>
                <a:sym typeface="Roboto Black"/>
              </a:rPr>
              <a:t>Practice questions</a:t>
            </a:r>
            <a:endParaRPr b="0" i="0" sz="1400" u="none" cap="none" strike="noStrike">
              <a:solidFill>
                <a:srgbClr val="8181E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g272528fef9c_0_15"/>
          <p:cNvSpPr/>
          <p:nvPr/>
        </p:nvSpPr>
        <p:spPr>
          <a:xfrm>
            <a:off x="9568960" y="0"/>
            <a:ext cx="144000" cy="14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p:txBody>
      </p:sp>
      <p:sp>
        <p:nvSpPr>
          <p:cNvPr id="328" name="Google Shape;328;g272528fef9c_0_15"/>
          <p:cNvSpPr txBox="1"/>
          <p:nvPr/>
        </p:nvSpPr>
        <p:spPr>
          <a:xfrm>
            <a:off x="885950" y="1685450"/>
            <a:ext cx="7801500" cy="264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rgbClr val="333333"/>
                </a:solidFill>
                <a:latin typeface="Roboto"/>
                <a:ea typeface="Roboto"/>
                <a:cs typeface="Roboto"/>
                <a:sym typeface="Roboto"/>
              </a:rPr>
              <a:t>Question 3: Find the k-th Prime Number</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rgbClr val="333333"/>
                </a:solidFill>
                <a:latin typeface="Roboto"/>
                <a:ea typeface="Roboto"/>
                <a:cs typeface="Roboto"/>
                <a:sym typeface="Roboto"/>
              </a:rPr>
              <a:t>How would you find the k-th prime number using the Sieve of Eratosthenes? Assume the program prompts the user for \( n \) (the range) and \( k \) (the position).</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rgbClr val="333333"/>
                </a:solidFill>
                <a:latin typeface="Roboto"/>
                <a:ea typeface="Roboto"/>
                <a:cs typeface="Roboto"/>
                <a:sym typeface="Roboto"/>
              </a:rPr>
              <a:t>Sample Input:</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rgbClr val="333333"/>
                </a:solidFill>
                <a:latin typeface="Roboto"/>
                <a:ea typeface="Roboto"/>
                <a:cs typeface="Roboto"/>
                <a:sym typeface="Roboto"/>
              </a:rPr>
              <a:t>Enter the range: 50</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rgbClr val="333333"/>
                </a:solidFill>
                <a:latin typeface="Roboto"/>
                <a:ea typeface="Roboto"/>
                <a:cs typeface="Roboto"/>
                <a:sym typeface="Roboto"/>
              </a:rPr>
              <a:t>Enter the position (k): 10</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rgbClr val="333333"/>
                </a:solidFill>
                <a:latin typeface="Roboto"/>
                <a:ea typeface="Roboto"/>
                <a:cs typeface="Roboto"/>
                <a:sym typeface="Roboto"/>
              </a:rPr>
              <a:t>Sample Output:</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rgbClr val="333333"/>
                </a:solidFill>
                <a:latin typeface="Roboto"/>
                <a:ea typeface="Roboto"/>
                <a:cs typeface="Roboto"/>
                <a:sym typeface="Roboto"/>
              </a:rPr>
              <a:t>The 10th prime number up to 50 is: 29</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700"/>
              <a:buFont typeface="Arial"/>
              <a:buNone/>
            </a:pPr>
            <a:r>
              <a:t/>
            </a:r>
            <a:endParaRPr b="0" i="0" sz="1600" u="none" cap="none" strike="noStrike">
              <a:solidFill>
                <a:srgbClr val="333333"/>
              </a:solidFill>
              <a:latin typeface="Roboto"/>
              <a:ea typeface="Roboto"/>
              <a:cs typeface="Roboto"/>
              <a:sym typeface="Roboto"/>
            </a:endParaRPr>
          </a:p>
        </p:txBody>
      </p:sp>
      <p:sp>
        <p:nvSpPr>
          <p:cNvPr id="329" name="Google Shape;329;g272528fef9c_0_15"/>
          <p:cNvSpPr txBox="1"/>
          <p:nvPr/>
        </p:nvSpPr>
        <p:spPr>
          <a:xfrm>
            <a:off x="145605" y="515475"/>
            <a:ext cx="6341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3600"/>
              <a:buFont typeface="Arial"/>
              <a:buNone/>
            </a:pPr>
            <a:r>
              <a:rPr b="0" i="0" lang="en-US" sz="3600" u="none" cap="none" strike="noStrike">
                <a:solidFill>
                  <a:srgbClr val="00B0F0"/>
                </a:solidFill>
                <a:latin typeface="Roboto Black"/>
                <a:ea typeface="Roboto Black"/>
                <a:cs typeface="Roboto Black"/>
                <a:sym typeface="Roboto Black"/>
              </a:rPr>
              <a:t>Practice questions</a:t>
            </a:r>
            <a:endParaRPr b="0" i="0" sz="1400" u="none" cap="none" strike="noStrike">
              <a:solidFill>
                <a:srgbClr val="000000"/>
              </a:solidFill>
              <a:latin typeface="Arial"/>
              <a:ea typeface="Arial"/>
              <a:cs typeface="Arial"/>
              <a:sym typeface="Arial"/>
            </a:endParaRPr>
          </a:p>
        </p:txBody>
      </p:sp>
      <p:sp>
        <p:nvSpPr>
          <p:cNvPr id="330" name="Google Shape;330;g272528fef9c_0_15"/>
          <p:cNvSpPr txBox="1"/>
          <p:nvPr/>
        </p:nvSpPr>
        <p:spPr>
          <a:xfrm>
            <a:off x="145605" y="515475"/>
            <a:ext cx="6341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3600"/>
              <a:buFont typeface="Arial"/>
              <a:buNone/>
            </a:pPr>
            <a:r>
              <a:rPr b="0" i="0" lang="en-US" sz="3600" u="none" cap="none" strike="noStrike">
                <a:solidFill>
                  <a:srgbClr val="8181EF"/>
                </a:solidFill>
                <a:latin typeface="Roboto Black"/>
                <a:ea typeface="Roboto Black"/>
                <a:cs typeface="Roboto Black"/>
                <a:sym typeface="Roboto Black"/>
              </a:rPr>
              <a:t>Practice questions</a:t>
            </a:r>
            <a:endParaRPr b="0" i="0" sz="1400" u="none" cap="none" strike="noStrike">
              <a:solidFill>
                <a:srgbClr val="8181E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g272528fef9c_0_23"/>
          <p:cNvSpPr/>
          <p:nvPr/>
        </p:nvSpPr>
        <p:spPr>
          <a:xfrm>
            <a:off x="9568960" y="0"/>
            <a:ext cx="144000" cy="14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p:txBody>
      </p:sp>
      <p:sp>
        <p:nvSpPr>
          <p:cNvPr id="336" name="Google Shape;336;g272528fef9c_0_23"/>
          <p:cNvSpPr txBox="1"/>
          <p:nvPr/>
        </p:nvSpPr>
        <p:spPr>
          <a:xfrm>
            <a:off x="850725" y="1254375"/>
            <a:ext cx="7801500" cy="338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rgbClr val="333333"/>
                </a:solidFill>
                <a:latin typeface="Roboto"/>
                <a:ea typeface="Roboto"/>
                <a:cs typeface="Roboto"/>
                <a:sym typeface="Roboto"/>
              </a:rPr>
              <a:t>Question 4: List of Twin Primes</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rgbClr val="333333"/>
                </a:solidFill>
                <a:latin typeface="Roboto"/>
                <a:ea typeface="Roboto"/>
                <a:cs typeface="Roboto"/>
                <a:sym typeface="Roboto"/>
              </a:rPr>
              <a:t>How would you list all twin primes up to a given integer \( n \) using the Sieve of Eratosthenes? Twin primes are pairs of prime numbers that differ by 2.</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rgbClr val="333333"/>
                </a:solidFill>
                <a:latin typeface="Roboto"/>
                <a:ea typeface="Roboto"/>
                <a:cs typeface="Roboto"/>
                <a:sym typeface="Roboto"/>
              </a:rPr>
              <a:t>Sample Input:</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rgbClr val="333333"/>
                </a:solidFill>
                <a:latin typeface="Roboto"/>
                <a:ea typeface="Roboto"/>
                <a:cs typeface="Roboto"/>
                <a:sym typeface="Roboto"/>
              </a:rPr>
              <a:t>Enter a number: 50</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rgbClr val="333333"/>
                </a:solidFill>
                <a:latin typeface="Roboto"/>
                <a:ea typeface="Roboto"/>
                <a:cs typeface="Roboto"/>
                <a:sym typeface="Roboto"/>
              </a:rPr>
              <a:t>Sample Output:</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rgbClr val="333333"/>
                </a:solidFill>
                <a:latin typeface="Roboto"/>
                <a:ea typeface="Roboto"/>
                <a:cs typeface="Roboto"/>
                <a:sym typeface="Roboto"/>
              </a:rPr>
              <a:t>List of twin primes up to 50 are:</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rgbClr val="333333"/>
                </a:solidFill>
                <a:latin typeface="Roboto"/>
                <a:ea typeface="Roboto"/>
                <a:cs typeface="Roboto"/>
                <a:sym typeface="Roboto"/>
              </a:rPr>
              <a:t>(3, 5)</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rgbClr val="333333"/>
                </a:solidFill>
                <a:latin typeface="Roboto"/>
                <a:ea typeface="Roboto"/>
                <a:cs typeface="Roboto"/>
                <a:sym typeface="Roboto"/>
              </a:rPr>
              <a:t>(5, 7)</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rgbClr val="333333"/>
                </a:solidFill>
                <a:latin typeface="Roboto"/>
                <a:ea typeface="Roboto"/>
                <a:cs typeface="Roboto"/>
                <a:sym typeface="Roboto"/>
              </a:rPr>
              <a:t>(11, 13)</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rgbClr val="333333"/>
                </a:solidFill>
                <a:latin typeface="Roboto"/>
                <a:ea typeface="Roboto"/>
                <a:cs typeface="Roboto"/>
                <a:sym typeface="Roboto"/>
              </a:rPr>
              <a:t>(17, 19)</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rgbClr val="333333"/>
                </a:solidFill>
                <a:latin typeface="Roboto"/>
                <a:ea typeface="Roboto"/>
                <a:cs typeface="Roboto"/>
                <a:sym typeface="Roboto"/>
              </a:rPr>
              <a:t>(29, 31)</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rgbClr val="333333"/>
                </a:solidFill>
                <a:latin typeface="Roboto"/>
                <a:ea typeface="Roboto"/>
                <a:cs typeface="Roboto"/>
                <a:sym typeface="Roboto"/>
              </a:rPr>
              <a:t>(41, 43)</a:t>
            </a:r>
            <a:endParaRPr b="0" i="0" sz="1600" u="none" cap="none" strike="noStrike">
              <a:solidFill>
                <a:srgbClr val="333333"/>
              </a:solidFill>
              <a:latin typeface="Roboto"/>
              <a:ea typeface="Roboto"/>
              <a:cs typeface="Roboto"/>
              <a:sym typeface="Roboto"/>
            </a:endParaRPr>
          </a:p>
        </p:txBody>
      </p:sp>
      <p:sp>
        <p:nvSpPr>
          <p:cNvPr id="337" name="Google Shape;337;g272528fef9c_0_23"/>
          <p:cNvSpPr txBox="1"/>
          <p:nvPr/>
        </p:nvSpPr>
        <p:spPr>
          <a:xfrm>
            <a:off x="145605" y="515475"/>
            <a:ext cx="6341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3600"/>
              <a:buFont typeface="Arial"/>
              <a:buNone/>
            </a:pPr>
            <a:r>
              <a:rPr b="0" i="0" lang="en-US" sz="3600" u="none" cap="none" strike="noStrike">
                <a:solidFill>
                  <a:srgbClr val="00B0F0"/>
                </a:solidFill>
                <a:latin typeface="Roboto Black"/>
                <a:ea typeface="Roboto Black"/>
                <a:cs typeface="Roboto Black"/>
                <a:sym typeface="Roboto Black"/>
              </a:rPr>
              <a:t>Practice questions</a:t>
            </a:r>
            <a:endParaRPr b="0" i="0" sz="1400" u="none" cap="none" strike="noStrike">
              <a:solidFill>
                <a:srgbClr val="000000"/>
              </a:solidFill>
              <a:latin typeface="Arial"/>
              <a:ea typeface="Arial"/>
              <a:cs typeface="Arial"/>
              <a:sym typeface="Arial"/>
            </a:endParaRPr>
          </a:p>
        </p:txBody>
      </p:sp>
      <p:sp>
        <p:nvSpPr>
          <p:cNvPr id="338" name="Google Shape;338;g272528fef9c_0_23"/>
          <p:cNvSpPr txBox="1"/>
          <p:nvPr/>
        </p:nvSpPr>
        <p:spPr>
          <a:xfrm>
            <a:off x="145605" y="515475"/>
            <a:ext cx="6341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3600"/>
              <a:buFont typeface="Arial"/>
              <a:buNone/>
            </a:pPr>
            <a:r>
              <a:rPr b="0" i="0" lang="en-US" sz="3600" u="none" cap="none" strike="noStrike">
                <a:solidFill>
                  <a:srgbClr val="8181EF"/>
                </a:solidFill>
                <a:latin typeface="Roboto Black"/>
                <a:ea typeface="Roboto Black"/>
                <a:cs typeface="Roboto Black"/>
                <a:sym typeface="Roboto Black"/>
              </a:rPr>
              <a:t>Practice questions</a:t>
            </a:r>
            <a:endParaRPr b="0" i="0" sz="1400" u="none" cap="none" strike="noStrike">
              <a:solidFill>
                <a:srgbClr val="8181E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g272528fef9c_0_3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t/>
            </a:r>
            <a:endParaRPr/>
          </a:p>
        </p:txBody>
      </p:sp>
      <p:sp>
        <p:nvSpPr>
          <p:cNvPr id="344" name="Google Shape;344;g272528fef9c_0_3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pic>
        <p:nvPicPr>
          <p:cNvPr id="345" name="Google Shape;345;g272528fef9c_0_30"/>
          <p:cNvPicPr preferRelativeResize="0"/>
          <p:nvPr/>
        </p:nvPicPr>
        <p:blipFill rotWithShape="1">
          <a:blip r:embed="rId3">
            <a:alphaModFix/>
          </a:blip>
          <a:srcRect b="0" l="0" r="0" t="0"/>
          <a:stretch/>
        </p:blipFill>
        <p:spPr>
          <a:xfrm>
            <a:off x="0" y="0"/>
            <a:ext cx="9144003" cy="5143501"/>
          </a:xfrm>
          <a:prstGeom prst="rect">
            <a:avLst/>
          </a:prstGeom>
          <a:noFill/>
          <a:ln>
            <a:noFill/>
          </a:ln>
        </p:spPr>
      </p:pic>
      <p:sp>
        <p:nvSpPr>
          <p:cNvPr id="346" name="Google Shape;346;g272528fef9c_0_30"/>
          <p:cNvSpPr txBox="1"/>
          <p:nvPr/>
        </p:nvSpPr>
        <p:spPr>
          <a:xfrm>
            <a:off x="3141000" y="2194650"/>
            <a:ext cx="2862000" cy="754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700"/>
              <a:buFont typeface="Arial"/>
              <a:buNone/>
            </a:pPr>
            <a:r>
              <a:rPr b="0" i="0" lang="en-US" sz="3700" u="none" cap="none" strike="noStrike">
                <a:solidFill>
                  <a:schemeClr val="lt1"/>
                </a:solidFill>
                <a:latin typeface="Roboto Medium"/>
                <a:ea typeface="Roboto Medium"/>
                <a:cs typeface="Roboto Medium"/>
                <a:sym typeface="Roboto Medium"/>
              </a:rPr>
              <a:t>THANK YOU</a:t>
            </a:r>
            <a:endParaRPr b="0" i="0" sz="3700" u="none" cap="none" strike="noStrike">
              <a:solidFill>
                <a:schemeClr val="lt1"/>
              </a:solidFill>
              <a:latin typeface="Roboto Medium"/>
              <a:ea typeface="Roboto Medium"/>
              <a:cs typeface="Roboto Medium"/>
              <a:sym typeface="Roboto Medium"/>
            </a:endParaRPr>
          </a:p>
        </p:txBody>
      </p:sp>
      <p:pic>
        <p:nvPicPr>
          <p:cNvPr id="347" name="Google Shape;347;g272528fef9c_0_30"/>
          <p:cNvPicPr preferRelativeResize="0"/>
          <p:nvPr/>
        </p:nvPicPr>
        <p:blipFill rotWithShape="1">
          <a:blip r:embed="rId4">
            <a:alphaModFix/>
          </a:blip>
          <a:srcRect b="0" l="0" r="0" t="0"/>
          <a:stretch/>
        </p:blipFill>
        <p:spPr>
          <a:xfrm>
            <a:off x="1752016" y="4591075"/>
            <a:ext cx="338156" cy="338150"/>
          </a:xfrm>
          <a:prstGeom prst="rect">
            <a:avLst/>
          </a:prstGeom>
          <a:noFill/>
          <a:ln>
            <a:noFill/>
          </a:ln>
        </p:spPr>
      </p:pic>
      <p:pic>
        <p:nvPicPr>
          <p:cNvPr id="348" name="Google Shape;348;g272528fef9c_0_30"/>
          <p:cNvPicPr preferRelativeResize="0"/>
          <p:nvPr/>
        </p:nvPicPr>
        <p:blipFill rotWithShape="1">
          <a:blip r:embed="rId5">
            <a:alphaModFix/>
          </a:blip>
          <a:srcRect b="0" l="0" r="0" t="0"/>
          <a:stretch/>
        </p:blipFill>
        <p:spPr>
          <a:xfrm>
            <a:off x="3272650" y="4591075"/>
            <a:ext cx="338156" cy="338150"/>
          </a:xfrm>
          <a:prstGeom prst="rect">
            <a:avLst/>
          </a:prstGeom>
          <a:noFill/>
          <a:ln>
            <a:noFill/>
          </a:ln>
        </p:spPr>
      </p:pic>
      <p:sp>
        <p:nvSpPr>
          <p:cNvPr id="349" name="Google Shape;349;g272528fef9c_0_30"/>
          <p:cNvSpPr txBox="1"/>
          <p:nvPr/>
        </p:nvSpPr>
        <p:spPr>
          <a:xfrm>
            <a:off x="1980750" y="4590800"/>
            <a:ext cx="11871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Roboto Medium"/>
                <a:ea typeface="Roboto Medium"/>
                <a:cs typeface="Roboto Medium"/>
                <a:sym typeface="Roboto Medium"/>
              </a:rPr>
              <a:t>+91 78150 95095</a:t>
            </a:r>
            <a:endParaRPr b="0" i="0" sz="1000" u="none" cap="none" strike="noStrike">
              <a:solidFill>
                <a:schemeClr val="lt1"/>
              </a:solidFill>
              <a:latin typeface="Roboto Medium"/>
              <a:ea typeface="Roboto Medium"/>
              <a:cs typeface="Roboto Medium"/>
              <a:sym typeface="Roboto Medium"/>
            </a:endParaRPr>
          </a:p>
        </p:txBody>
      </p:sp>
      <p:cxnSp>
        <p:nvCxnSpPr>
          <p:cNvPr id="350" name="Google Shape;350;g272528fef9c_0_30"/>
          <p:cNvCxnSpPr/>
          <p:nvPr/>
        </p:nvCxnSpPr>
        <p:spPr>
          <a:xfrm rot="10800000">
            <a:off x="3220250" y="4619675"/>
            <a:ext cx="0" cy="300000"/>
          </a:xfrm>
          <a:prstGeom prst="straightConnector1">
            <a:avLst/>
          </a:prstGeom>
          <a:noFill/>
          <a:ln cap="flat" cmpd="sng" w="9525">
            <a:solidFill>
              <a:schemeClr val="lt1"/>
            </a:solidFill>
            <a:prstDash val="solid"/>
            <a:round/>
            <a:headEnd len="sm" w="sm" type="none"/>
            <a:tailEnd len="sm" w="sm" type="none"/>
          </a:ln>
        </p:spPr>
      </p:cxnSp>
      <p:sp>
        <p:nvSpPr>
          <p:cNvPr id="351" name="Google Shape;351;g272528fef9c_0_30"/>
          <p:cNvSpPr txBox="1"/>
          <p:nvPr/>
        </p:nvSpPr>
        <p:spPr>
          <a:xfrm>
            <a:off x="3519050" y="4590800"/>
            <a:ext cx="1934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Roboto Medium"/>
                <a:ea typeface="Roboto Medium"/>
                <a:cs typeface="Roboto Medium"/>
                <a:sym typeface="Roboto Medium"/>
              </a:rPr>
              <a:t>codemithra@ethnus.com</a:t>
            </a:r>
            <a:endParaRPr b="0" i="0" sz="1000" u="none" cap="none" strike="noStrike">
              <a:solidFill>
                <a:schemeClr val="lt1"/>
              </a:solidFill>
              <a:latin typeface="Roboto Medium"/>
              <a:ea typeface="Roboto Medium"/>
              <a:cs typeface="Roboto Medium"/>
              <a:sym typeface="Roboto Medium"/>
            </a:endParaRPr>
          </a:p>
        </p:txBody>
      </p:sp>
      <p:pic>
        <p:nvPicPr>
          <p:cNvPr id="352" name="Google Shape;352;g272528fef9c_0_30"/>
          <p:cNvPicPr preferRelativeResize="0"/>
          <p:nvPr/>
        </p:nvPicPr>
        <p:blipFill rotWithShape="1">
          <a:blip r:embed="rId6">
            <a:alphaModFix/>
          </a:blip>
          <a:srcRect b="0" l="0" r="0" t="0"/>
          <a:stretch/>
        </p:blipFill>
        <p:spPr>
          <a:xfrm>
            <a:off x="5223770" y="4591063"/>
            <a:ext cx="338156" cy="338150"/>
          </a:xfrm>
          <a:prstGeom prst="rect">
            <a:avLst/>
          </a:prstGeom>
          <a:noFill/>
          <a:ln>
            <a:noFill/>
          </a:ln>
        </p:spPr>
      </p:pic>
      <p:sp>
        <p:nvSpPr>
          <p:cNvPr id="353" name="Google Shape;353;g272528fef9c_0_30"/>
          <p:cNvSpPr txBox="1"/>
          <p:nvPr/>
        </p:nvSpPr>
        <p:spPr>
          <a:xfrm>
            <a:off x="5457275" y="4590800"/>
            <a:ext cx="1934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Roboto Medium"/>
                <a:ea typeface="Roboto Medium"/>
                <a:cs typeface="Roboto Medium"/>
                <a:sym typeface="Roboto Medium"/>
              </a:rPr>
              <a:t>www.codemithra.com</a:t>
            </a:r>
            <a:endParaRPr b="0" i="0" sz="1000" u="none" cap="none" strike="noStrike">
              <a:solidFill>
                <a:schemeClr val="lt1"/>
              </a:solidFill>
              <a:latin typeface="Roboto Medium"/>
              <a:ea typeface="Roboto Medium"/>
              <a:cs typeface="Roboto Medium"/>
              <a:sym typeface="Roboto Medium"/>
            </a:endParaRPr>
          </a:p>
        </p:txBody>
      </p:sp>
      <p:cxnSp>
        <p:nvCxnSpPr>
          <p:cNvPr id="354" name="Google Shape;354;g272528fef9c_0_30"/>
          <p:cNvCxnSpPr/>
          <p:nvPr/>
        </p:nvCxnSpPr>
        <p:spPr>
          <a:xfrm rot="10800000">
            <a:off x="5166625" y="4610150"/>
            <a:ext cx="0" cy="30000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18"/>
          <p:cNvSpPr/>
          <p:nvPr/>
        </p:nvSpPr>
        <p:spPr>
          <a:xfrm>
            <a:off x="-25350" y="-7950"/>
            <a:ext cx="9169200" cy="10890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360" name="Google Shape;360;p18"/>
          <p:cNvSpPr txBox="1"/>
          <p:nvPr/>
        </p:nvSpPr>
        <p:spPr>
          <a:xfrm>
            <a:off x="438250" y="1166625"/>
            <a:ext cx="3399900" cy="77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t/>
            </a:r>
            <a:endParaRPr b="0" i="0" sz="3000" u="none" cap="none" strike="noStrike">
              <a:solidFill>
                <a:srgbClr val="000000"/>
              </a:solidFill>
              <a:latin typeface="Roboto"/>
              <a:ea typeface="Roboto"/>
              <a:cs typeface="Roboto"/>
              <a:sym typeface="Roboto"/>
            </a:endParaRPr>
          </a:p>
        </p:txBody>
      </p:sp>
      <p:pic>
        <p:nvPicPr>
          <p:cNvPr id="361" name="Google Shape;361;p18"/>
          <p:cNvPicPr preferRelativeResize="0"/>
          <p:nvPr/>
        </p:nvPicPr>
        <p:blipFill rotWithShape="1">
          <a:blip r:embed="rId3">
            <a:alphaModFix/>
          </a:blip>
          <a:srcRect b="0" l="0" r="0" t="0"/>
          <a:stretch/>
        </p:blipFill>
        <p:spPr>
          <a:xfrm>
            <a:off x="6712037" y="1362461"/>
            <a:ext cx="1980001" cy="2407675"/>
          </a:xfrm>
          <a:prstGeom prst="rect">
            <a:avLst/>
          </a:prstGeom>
          <a:noFill/>
          <a:ln>
            <a:noFill/>
          </a:ln>
        </p:spPr>
      </p:pic>
      <p:sp>
        <p:nvSpPr>
          <p:cNvPr id="362" name="Google Shape;362;p18"/>
          <p:cNvSpPr txBox="1"/>
          <p:nvPr/>
        </p:nvSpPr>
        <p:spPr>
          <a:xfrm>
            <a:off x="1022925" y="362900"/>
            <a:ext cx="16734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400" u="none" cap="none" strike="noStrike">
                <a:solidFill>
                  <a:srgbClr val="000000"/>
                </a:solidFill>
                <a:latin typeface="Proxima Nova"/>
                <a:ea typeface="Proxima Nova"/>
                <a:cs typeface="Proxima Nova"/>
                <a:sym typeface="Proxima Nova"/>
              </a:rPr>
              <a:t>/ethnuscodemithra</a:t>
            </a:r>
            <a:endParaRPr b="0" i="0" sz="1400" u="none" cap="none" strike="noStrike">
              <a:solidFill>
                <a:srgbClr val="000000"/>
              </a:solidFill>
              <a:latin typeface="Proxima Nova"/>
              <a:ea typeface="Proxima Nova"/>
              <a:cs typeface="Proxima Nova"/>
              <a:sym typeface="Proxima Nova"/>
            </a:endParaRPr>
          </a:p>
        </p:txBody>
      </p:sp>
      <p:pic>
        <p:nvPicPr>
          <p:cNvPr id="363" name="Google Shape;363;p18"/>
          <p:cNvPicPr preferRelativeResize="0"/>
          <p:nvPr/>
        </p:nvPicPr>
        <p:blipFill rotWithShape="1">
          <a:blip r:embed="rId4">
            <a:alphaModFix/>
          </a:blip>
          <a:srcRect b="0" l="0" r="0" t="0"/>
          <a:stretch/>
        </p:blipFill>
        <p:spPr>
          <a:xfrm>
            <a:off x="300225" y="213025"/>
            <a:ext cx="713224" cy="645093"/>
          </a:xfrm>
          <a:prstGeom prst="rect">
            <a:avLst/>
          </a:prstGeom>
          <a:noFill/>
          <a:ln>
            <a:noFill/>
          </a:ln>
        </p:spPr>
      </p:pic>
      <p:pic>
        <p:nvPicPr>
          <p:cNvPr id="364" name="Google Shape;364;p18"/>
          <p:cNvPicPr preferRelativeResize="0"/>
          <p:nvPr/>
        </p:nvPicPr>
        <p:blipFill rotWithShape="1">
          <a:blip r:embed="rId5">
            <a:alphaModFix/>
          </a:blip>
          <a:srcRect b="0" l="0" r="0" t="0"/>
          <a:stretch/>
        </p:blipFill>
        <p:spPr>
          <a:xfrm>
            <a:off x="5388850" y="225775"/>
            <a:ext cx="645070" cy="645101"/>
          </a:xfrm>
          <a:prstGeom prst="rect">
            <a:avLst/>
          </a:prstGeom>
          <a:noFill/>
          <a:ln>
            <a:noFill/>
          </a:ln>
        </p:spPr>
      </p:pic>
      <p:sp>
        <p:nvSpPr>
          <p:cNvPr id="365" name="Google Shape;365;p18"/>
          <p:cNvSpPr txBox="1"/>
          <p:nvPr/>
        </p:nvSpPr>
        <p:spPr>
          <a:xfrm>
            <a:off x="6025875" y="362900"/>
            <a:ext cx="8982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US" sz="1400" u="none" cap="none" strike="noStrike">
                <a:solidFill>
                  <a:srgbClr val="4A86E8"/>
                </a:solidFill>
                <a:latin typeface="Roboto"/>
                <a:ea typeface="Roboto"/>
                <a:cs typeface="Roboto"/>
                <a:sym typeface="Roboto"/>
              </a:rPr>
              <a:t>/ethnus</a:t>
            </a:r>
            <a:endParaRPr b="0" i="0" sz="1400" u="none" cap="none" strike="noStrike">
              <a:solidFill>
                <a:srgbClr val="000000"/>
              </a:solidFill>
              <a:latin typeface="Proxima Nova"/>
              <a:ea typeface="Proxima Nova"/>
              <a:cs typeface="Proxima Nova"/>
              <a:sym typeface="Proxima Nova"/>
            </a:endParaRPr>
          </a:p>
        </p:txBody>
      </p:sp>
      <p:sp>
        <p:nvSpPr>
          <p:cNvPr id="366" name="Google Shape;366;p18"/>
          <p:cNvSpPr txBox="1"/>
          <p:nvPr/>
        </p:nvSpPr>
        <p:spPr>
          <a:xfrm>
            <a:off x="3575139" y="373902"/>
            <a:ext cx="16734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400" u="none" cap="none" strike="noStrike">
                <a:solidFill>
                  <a:srgbClr val="FF0000"/>
                </a:solidFill>
                <a:latin typeface="Proxima Nova"/>
                <a:ea typeface="Proxima Nova"/>
                <a:cs typeface="Proxima Nova"/>
                <a:sym typeface="Proxima Nova"/>
              </a:rPr>
              <a:t>Ethnus Codemithra</a:t>
            </a:r>
            <a:endParaRPr b="0" i="0" sz="1400" u="none" cap="none" strike="noStrike">
              <a:solidFill>
                <a:srgbClr val="FF0000"/>
              </a:solidFill>
              <a:latin typeface="Proxima Nova"/>
              <a:ea typeface="Proxima Nova"/>
              <a:cs typeface="Proxima Nova"/>
              <a:sym typeface="Proxima Nova"/>
            </a:endParaRPr>
          </a:p>
        </p:txBody>
      </p:sp>
      <p:pic>
        <p:nvPicPr>
          <p:cNvPr id="367" name="Google Shape;367;p18"/>
          <p:cNvPicPr preferRelativeResize="0"/>
          <p:nvPr/>
        </p:nvPicPr>
        <p:blipFill rotWithShape="1">
          <a:blip r:embed="rId6">
            <a:alphaModFix/>
          </a:blip>
          <a:srcRect b="0" l="2901" r="2899" t="0"/>
          <a:stretch/>
        </p:blipFill>
        <p:spPr>
          <a:xfrm>
            <a:off x="7065600" y="214800"/>
            <a:ext cx="608215" cy="645074"/>
          </a:xfrm>
          <a:prstGeom prst="rect">
            <a:avLst/>
          </a:prstGeom>
          <a:noFill/>
          <a:ln>
            <a:noFill/>
          </a:ln>
        </p:spPr>
      </p:pic>
      <p:sp>
        <p:nvSpPr>
          <p:cNvPr id="368" name="Google Shape;368;p18"/>
          <p:cNvSpPr txBox="1"/>
          <p:nvPr/>
        </p:nvSpPr>
        <p:spPr>
          <a:xfrm>
            <a:off x="7689950" y="373900"/>
            <a:ext cx="13206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0000"/>
                </a:solidFill>
                <a:latin typeface="Proxima Nova"/>
                <a:ea typeface="Proxima Nova"/>
                <a:cs typeface="Proxima Nova"/>
                <a:sym typeface="Proxima Nova"/>
              </a:rPr>
              <a:t>/code_mithra</a:t>
            </a:r>
            <a:endParaRPr b="0" i="0" sz="1400" u="none" cap="none" strike="noStrike">
              <a:solidFill>
                <a:srgbClr val="FF0000"/>
              </a:solidFill>
              <a:latin typeface="Proxima Nova"/>
              <a:ea typeface="Proxima Nova"/>
              <a:cs typeface="Proxima Nova"/>
              <a:sym typeface="Proxima Nova"/>
            </a:endParaRPr>
          </a:p>
        </p:txBody>
      </p:sp>
      <p:sp>
        <p:nvSpPr>
          <p:cNvPr id="369" name="Google Shape;369;p18"/>
          <p:cNvSpPr txBox="1"/>
          <p:nvPr/>
        </p:nvSpPr>
        <p:spPr>
          <a:xfrm>
            <a:off x="454025" y="1791970"/>
            <a:ext cx="4881900" cy="55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3700" u="none" cap="none" strike="noStrike">
              <a:solidFill>
                <a:srgbClr val="1C315B"/>
              </a:solidFill>
              <a:latin typeface="Proxima Nova"/>
              <a:ea typeface="Proxima Nova"/>
              <a:cs typeface="Proxima Nova"/>
              <a:sym typeface="Proxima Nova"/>
            </a:endParaRPr>
          </a:p>
        </p:txBody>
      </p:sp>
      <p:sp>
        <p:nvSpPr>
          <p:cNvPr id="370" name="Google Shape;370;p18"/>
          <p:cNvSpPr/>
          <p:nvPr/>
        </p:nvSpPr>
        <p:spPr>
          <a:xfrm>
            <a:off x="-25350" y="4051530"/>
            <a:ext cx="9169200" cy="10890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371" name="Google Shape;371;p18"/>
          <p:cNvSpPr txBox="1"/>
          <p:nvPr/>
        </p:nvSpPr>
        <p:spPr>
          <a:xfrm>
            <a:off x="1563475" y="4422380"/>
            <a:ext cx="21846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roxima Nova"/>
                <a:ea typeface="Proxima Nova"/>
                <a:cs typeface="Proxima Nova"/>
                <a:sym typeface="Proxima Nova"/>
              </a:rPr>
              <a:t>codemithra@ethnus.com</a:t>
            </a:r>
            <a:endParaRPr b="0" i="0" sz="1400" u="none" cap="none" strike="noStrike">
              <a:solidFill>
                <a:srgbClr val="000000"/>
              </a:solidFill>
              <a:latin typeface="Proxima Nova"/>
              <a:ea typeface="Proxima Nova"/>
              <a:cs typeface="Proxima Nova"/>
              <a:sym typeface="Proxima Nova"/>
            </a:endParaRPr>
          </a:p>
        </p:txBody>
      </p:sp>
      <p:pic>
        <p:nvPicPr>
          <p:cNvPr id="372" name="Google Shape;372;p18"/>
          <p:cNvPicPr preferRelativeResize="0"/>
          <p:nvPr/>
        </p:nvPicPr>
        <p:blipFill rotWithShape="1">
          <a:blip r:embed="rId7">
            <a:alphaModFix/>
          </a:blip>
          <a:srcRect b="0" l="0" r="0" t="0"/>
          <a:stretch/>
        </p:blipFill>
        <p:spPr>
          <a:xfrm>
            <a:off x="5998788" y="4274268"/>
            <a:ext cx="713232" cy="713232"/>
          </a:xfrm>
          <a:prstGeom prst="rect">
            <a:avLst/>
          </a:prstGeom>
          <a:noFill/>
          <a:ln>
            <a:noFill/>
          </a:ln>
        </p:spPr>
      </p:pic>
      <p:pic>
        <p:nvPicPr>
          <p:cNvPr id="373" name="Google Shape;373;p18"/>
          <p:cNvPicPr preferRelativeResize="0"/>
          <p:nvPr/>
        </p:nvPicPr>
        <p:blipFill rotWithShape="1">
          <a:blip r:embed="rId8">
            <a:alphaModFix/>
          </a:blip>
          <a:srcRect b="0" l="0" r="0" t="0"/>
          <a:stretch/>
        </p:blipFill>
        <p:spPr>
          <a:xfrm>
            <a:off x="909825" y="4272512"/>
            <a:ext cx="716750" cy="716750"/>
          </a:xfrm>
          <a:prstGeom prst="rect">
            <a:avLst/>
          </a:prstGeom>
          <a:noFill/>
          <a:ln>
            <a:noFill/>
          </a:ln>
        </p:spPr>
      </p:pic>
      <p:pic>
        <p:nvPicPr>
          <p:cNvPr id="374" name="Google Shape;374;p18"/>
          <p:cNvPicPr preferRelativeResize="0"/>
          <p:nvPr/>
        </p:nvPicPr>
        <p:blipFill rotWithShape="1">
          <a:blip r:embed="rId9">
            <a:alphaModFix/>
          </a:blip>
          <a:srcRect b="0" l="0" r="0" t="0"/>
          <a:stretch/>
        </p:blipFill>
        <p:spPr>
          <a:xfrm>
            <a:off x="3712438" y="4285267"/>
            <a:ext cx="713232" cy="713232"/>
          </a:xfrm>
          <a:prstGeom prst="rect">
            <a:avLst/>
          </a:prstGeom>
          <a:noFill/>
          <a:ln>
            <a:noFill/>
          </a:ln>
        </p:spPr>
      </p:pic>
      <p:sp>
        <p:nvSpPr>
          <p:cNvPr id="375" name="Google Shape;375;p18"/>
          <p:cNvSpPr txBox="1"/>
          <p:nvPr/>
        </p:nvSpPr>
        <p:spPr>
          <a:xfrm>
            <a:off x="4425675" y="4422380"/>
            <a:ext cx="15732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roxima Nova"/>
                <a:ea typeface="Proxima Nova"/>
                <a:cs typeface="Proxima Nova"/>
                <a:sym typeface="Proxima Nova"/>
              </a:rPr>
              <a:t>+91 7815 095 095</a:t>
            </a:r>
            <a:endParaRPr b="0" i="0" sz="1400" u="none" cap="none" strike="noStrike">
              <a:solidFill>
                <a:srgbClr val="000000"/>
              </a:solidFill>
              <a:latin typeface="Proxima Nova"/>
              <a:ea typeface="Proxima Nova"/>
              <a:cs typeface="Proxima Nova"/>
              <a:sym typeface="Proxima Nova"/>
            </a:endParaRPr>
          </a:p>
        </p:txBody>
      </p:sp>
      <p:sp>
        <p:nvSpPr>
          <p:cNvPr id="376" name="Google Shape;376;p18"/>
          <p:cNvSpPr txBox="1"/>
          <p:nvPr/>
        </p:nvSpPr>
        <p:spPr>
          <a:xfrm>
            <a:off x="6660975" y="4433380"/>
            <a:ext cx="15732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roxima Nova"/>
                <a:ea typeface="Proxima Nova"/>
                <a:cs typeface="Proxima Nova"/>
                <a:sym typeface="Proxima Nova"/>
              </a:rPr>
              <a:t>+91 9019 921 340</a:t>
            </a:r>
            <a:endParaRPr b="0" i="0" sz="1400" u="none" cap="none" strike="noStrike">
              <a:solidFill>
                <a:srgbClr val="000000"/>
              </a:solidFill>
              <a:latin typeface="Proxima Nova"/>
              <a:ea typeface="Proxima Nova"/>
              <a:cs typeface="Proxima Nova"/>
              <a:sym typeface="Proxima Nova"/>
            </a:endParaRPr>
          </a:p>
        </p:txBody>
      </p:sp>
      <p:pic>
        <p:nvPicPr>
          <p:cNvPr id="377" name="Google Shape;377;p18"/>
          <p:cNvPicPr preferRelativeResize="0"/>
          <p:nvPr/>
        </p:nvPicPr>
        <p:blipFill rotWithShape="1">
          <a:blip r:embed="rId10">
            <a:alphaModFix/>
          </a:blip>
          <a:srcRect b="0" l="0" r="0" t="0"/>
          <a:stretch/>
        </p:blipFill>
        <p:spPr>
          <a:xfrm>
            <a:off x="2823886" y="268626"/>
            <a:ext cx="788464" cy="554400"/>
          </a:xfrm>
          <a:prstGeom prst="rect">
            <a:avLst/>
          </a:prstGeom>
          <a:noFill/>
          <a:ln>
            <a:noFill/>
          </a:ln>
        </p:spPr>
      </p:pic>
      <p:pic>
        <p:nvPicPr>
          <p:cNvPr id="378" name="Google Shape;378;p18"/>
          <p:cNvPicPr preferRelativeResize="0"/>
          <p:nvPr/>
        </p:nvPicPr>
        <p:blipFill rotWithShape="1">
          <a:blip r:embed="rId11">
            <a:alphaModFix/>
          </a:blip>
          <a:srcRect b="0" l="0" r="0" t="0"/>
          <a:stretch/>
        </p:blipFill>
        <p:spPr>
          <a:xfrm>
            <a:off x="438250" y="2292450"/>
            <a:ext cx="2463576" cy="289650"/>
          </a:xfrm>
          <a:prstGeom prst="rect">
            <a:avLst/>
          </a:prstGeom>
          <a:noFill/>
          <a:ln>
            <a:noFill/>
          </a:ln>
        </p:spPr>
      </p:pic>
      <p:sp>
        <p:nvSpPr>
          <p:cNvPr id="379" name="Google Shape;379;p18"/>
          <p:cNvSpPr txBox="1"/>
          <p:nvPr/>
        </p:nvSpPr>
        <p:spPr>
          <a:xfrm>
            <a:off x="2292300" y="3338025"/>
            <a:ext cx="28548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dk1"/>
              </a:solidFill>
              <a:latin typeface="Roboto"/>
              <a:ea typeface="Roboto"/>
              <a:cs typeface="Roboto"/>
              <a:sym typeface="Roboto"/>
            </a:endParaRPr>
          </a:p>
        </p:txBody>
      </p:sp>
      <p:pic>
        <p:nvPicPr>
          <p:cNvPr id="380" name="Google Shape;380;p18"/>
          <p:cNvPicPr preferRelativeResize="0"/>
          <p:nvPr/>
        </p:nvPicPr>
        <p:blipFill rotWithShape="1">
          <a:blip r:embed="rId12">
            <a:alphaModFix/>
          </a:blip>
          <a:srcRect b="0" l="0" r="0" t="0"/>
          <a:stretch/>
        </p:blipFill>
        <p:spPr>
          <a:xfrm>
            <a:off x="3607229" y="1469197"/>
            <a:ext cx="1904053" cy="1904053"/>
          </a:xfrm>
          <a:prstGeom prst="rect">
            <a:avLst/>
          </a:prstGeom>
          <a:noFill/>
          <a:ln>
            <a:noFill/>
          </a:ln>
        </p:spPr>
      </p:pic>
      <p:sp>
        <p:nvSpPr>
          <p:cNvPr id="381" name="Google Shape;381;p18"/>
          <p:cNvSpPr/>
          <p:nvPr/>
        </p:nvSpPr>
        <p:spPr>
          <a:xfrm>
            <a:off x="3456191" y="3570348"/>
            <a:ext cx="2357400" cy="284100"/>
          </a:xfrm>
          <a:prstGeom prst="rect">
            <a:avLst/>
          </a:prstGeom>
          <a:noFill/>
          <a:ln>
            <a:noFill/>
          </a:ln>
        </p:spPr>
        <p:txBody>
          <a:bodyPr anchorCtr="0" anchor="ctr" bIns="82925" lIns="81625" spcFirstLastPara="1" rIns="81625" wrap="square" tIns="829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666666"/>
                </a:solidFill>
                <a:latin typeface="Roboto"/>
                <a:ea typeface="Roboto"/>
                <a:cs typeface="Roboto"/>
                <a:sym typeface="Roboto"/>
              </a:rPr>
              <a:t>https://learn.codemithra.com</a:t>
            </a:r>
            <a:endParaRPr b="0" i="0" sz="1200" u="none" cap="none" strike="noStrike">
              <a:solidFill>
                <a:srgbClr val="000000"/>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128" name="Google Shape;128;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29" name="Google Shape;129;p17"/>
          <p:cNvPicPr preferRelativeResize="0"/>
          <p:nvPr/>
        </p:nvPicPr>
        <p:blipFill rotWithShape="1">
          <a:blip r:embed="rId3">
            <a:alphaModFix/>
          </a:blip>
          <a:srcRect b="0" l="0" r="0" t="0"/>
          <a:stretch/>
        </p:blipFill>
        <p:spPr>
          <a:xfrm>
            <a:off x="0" y="0"/>
            <a:ext cx="9144003" cy="5143501"/>
          </a:xfrm>
          <a:prstGeom prst="rect">
            <a:avLst/>
          </a:prstGeom>
          <a:noFill/>
          <a:ln>
            <a:noFill/>
          </a:ln>
        </p:spPr>
      </p:pic>
      <p:sp>
        <p:nvSpPr>
          <p:cNvPr id="130" name="Google Shape;130;p17"/>
          <p:cNvSpPr txBox="1"/>
          <p:nvPr/>
        </p:nvSpPr>
        <p:spPr>
          <a:xfrm>
            <a:off x="156116" y="2316034"/>
            <a:ext cx="4690948" cy="750945"/>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3200"/>
              <a:buFont typeface="Arial"/>
              <a:buNone/>
            </a:pPr>
            <a:r>
              <a:rPr b="1" i="0" lang="en-US" sz="3200" u="none" cap="none" strike="noStrike">
                <a:solidFill>
                  <a:schemeClr val="lt1"/>
                </a:solidFill>
                <a:latin typeface="Roboto Black"/>
                <a:ea typeface="Roboto Black"/>
                <a:cs typeface="Roboto Black"/>
                <a:sym typeface="Roboto Black"/>
              </a:rPr>
              <a:t>SIMPLE SIEVE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136" name="Google Shape;136;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37" name="Google Shape;137;p21"/>
          <p:cNvPicPr preferRelativeResize="0"/>
          <p:nvPr/>
        </p:nvPicPr>
        <p:blipFill rotWithShape="1">
          <a:blip r:embed="rId3">
            <a:alphaModFix/>
          </a:blip>
          <a:srcRect b="0" l="0" r="0" t="0"/>
          <a:stretch/>
        </p:blipFill>
        <p:spPr>
          <a:xfrm>
            <a:off x="0" y="0"/>
            <a:ext cx="9144003" cy="5143501"/>
          </a:xfrm>
          <a:prstGeom prst="rect">
            <a:avLst/>
          </a:prstGeom>
          <a:noFill/>
          <a:ln>
            <a:noFill/>
          </a:ln>
        </p:spPr>
      </p:pic>
      <p:pic>
        <p:nvPicPr>
          <p:cNvPr id="138" name="Google Shape;138;p21"/>
          <p:cNvPicPr preferRelativeResize="0"/>
          <p:nvPr/>
        </p:nvPicPr>
        <p:blipFill rotWithShape="1">
          <a:blip r:embed="rId4">
            <a:alphaModFix/>
          </a:blip>
          <a:srcRect b="0" l="0" r="0" t="0"/>
          <a:stretch/>
        </p:blipFill>
        <p:spPr>
          <a:xfrm>
            <a:off x="0" y="0"/>
            <a:ext cx="9144003" cy="5143501"/>
          </a:xfrm>
          <a:prstGeom prst="rect">
            <a:avLst/>
          </a:prstGeom>
          <a:noFill/>
          <a:ln>
            <a:noFill/>
          </a:ln>
        </p:spPr>
      </p:pic>
      <p:sp>
        <p:nvSpPr>
          <p:cNvPr id="139" name="Google Shape;139;p21"/>
          <p:cNvSpPr txBox="1"/>
          <p:nvPr/>
        </p:nvSpPr>
        <p:spPr>
          <a:xfrm>
            <a:off x="311700" y="778809"/>
            <a:ext cx="30930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600"/>
              <a:buFont typeface="Arial"/>
              <a:buNone/>
            </a:pPr>
            <a:r>
              <a:rPr b="0" i="0" lang="en-US" sz="1600" u="none" cap="none" strike="noStrike">
                <a:solidFill>
                  <a:srgbClr val="8181EF"/>
                </a:solidFill>
                <a:latin typeface="Roboto Black"/>
                <a:ea typeface="Roboto Black"/>
                <a:cs typeface="Roboto Black"/>
                <a:sym typeface="Roboto Black"/>
              </a:rPr>
              <a:t>TOPICS</a:t>
            </a:r>
            <a:endParaRPr b="0" i="0" sz="1400" u="none" cap="none" strike="noStrike">
              <a:solidFill>
                <a:srgbClr val="8181EF"/>
              </a:solidFill>
              <a:latin typeface="Roboto Black"/>
              <a:ea typeface="Roboto Black"/>
              <a:cs typeface="Roboto Black"/>
              <a:sym typeface="Roboto Black"/>
            </a:endParaRPr>
          </a:p>
        </p:txBody>
      </p:sp>
      <p:sp>
        <p:nvSpPr>
          <p:cNvPr id="140" name="Google Shape;140;p21"/>
          <p:cNvSpPr txBox="1"/>
          <p:nvPr/>
        </p:nvSpPr>
        <p:spPr>
          <a:xfrm>
            <a:off x="1115121" y="1628019"/>
            <a:ext cx="3204000" cy="19239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Roboto"/>
                <a:ea typeface="Roboto"/>
                <a:cs typeface="Roboto"/>
                <a:sym typeface="Roboto"/>
              </a:rPr>
              <a:t>Introduction </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Roboto"/>
                <a:ea typeface="Roboto"/>
                <a:cs typeface="Roboto"/>
                <a:sym typeface="Roboto"/>
              </a:rPr>
              <a:t>Example</a:t>
            </a:r>
            <a:endParaRPr b="0" i="0" sz="1400" u="none" cap="none" strike="noStrike">
              <a:solidFill>
                <a:srgbClr val="000000"/>
              </a:solidFill>
              <a:latin typeface="Roboto"/>
              <a:ea typeface="Roboto"/>
              <a:cs typeface="Roboto"/>
              <a:sym typeface="Roboto"/>
            </a:endParaRPr>
          </a:p>
          <a:p>
            <a:pPr indent="-285750" lvl="0" marL="285750" marR="0" rtl="0" algn="l">
              <a:lnSpc>
                <a:spcPct val="150000"/>
              </a:lnSpc>
              <a:spcBef>
                <a:spcPts val="0"/>
              </a:spcBef>
              <a:spcAft>
                <a:spcPts val="0"/>
              </a:spcAft>
              <a:buClr>
                <a:srgbClr val="000000"/>
              </a:buClr>
              <a:buSzPts val="1400"/>
              <a:buFont typeface="Roboto"/>
              <a:buChar char="⮚"/>
            </a:pPr>
            <a:r>
              <a:rPr b="0" i="0" lang="en-US" sz="1400" u="none" cap="none" strike="noStrike">
                <a:solidFill>
                  <a:srgbClr val="000000"/>
                </a:solidFill>
                <a:latin typeface="Roboto"/>
                <a:ea typeface="Roboto"/>
                <a:cs typeface="Roboto"/>
                <a:sym typeface="Roboto"/>
              </a:rPr>
              <a:t>Algorithm</a:t>
            </a:r>
            <a:endParaRPr b="0" i="0" sz="1400" u="none" cap="none" strike="noStrike">
              <a:solidFill>
                <a:srgbClr val="000000"/>
              </a:solidFill>
              <a:latin typeface="Roboto"/>
              <a:ea typeface="Roboto"/>
              <a:cs typeface="Roboto"/>
              <a:sym typeface="Roboto"/>
            </a:endParaRPr>
          </a:p>
          <a:p>
            <a:pPr indent="-285750" lvl="0" marL="285750" marR="0" rtl="0" algn="l">
              <a:lnSpc>
                <a:spcPct val="150000"/>
              </a:lnSpc>
              <a:spcBef>
                <a:spcPts val="0"/>
              </a:spcBef>
              <a:spcAft>
                <a:spcPts val="0"/>
              </a:spcAft>
              <a:buClr>
                <a:srgbClr val="000000"/>
              </a:buClr>
              <a:buSzPts val="1400"/>
              <a:buFont typeface="Roboto"/>
              <a:buChar char="⮚"/>
            </a:pPr>
            <a:r>
              <a:rPr b="0" i="0" lang="en-US" sz="1400" u="none" cap="none" strike="noStrike">
                <a:solidFill>
                  <a:srgbClr val="000000"/>
                </a:solidFill>
                <a:latin typeface="Roboto"/>
                <a:ea typeface="Roboto"/>
                <a:cs typeface="Roboto"/>
                <a:sym typeface="Roboto"/>
              </a:rPr>
              <a:t>Pseudocode</a:t>
            </a:r>
            <a:endParaRPr b="0" i="0" sz="1400" u="none" cap="none" strike="noStrike">
              <a:solidFill>
                <a:srgbClr val="000000"/>
              </a:solidFill>
              <a:latin typeface="Roboto"/>
              <a:ea typeface="Roboto"/>
              <a:cs typeface="Roboto"/>
              <a:sym typeface="Roboto"/>
            </a:endParaRPr>
          </a:p>
          <a:p>
            <a:pPr indent="-285750" lvl="0" marL="285750" marR="0" rtl="0" algn="l">
              <a:lnSpc>
                <a:spcPct val="150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Roboto"/>
                <a:ea typeface="Roboto"/>
                <a:cs typeface="Roboto"/>
                <a:sym typeface="Roboto"/>
              </a:rPr>
              <a:t>Program</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Roboto"/>
                <a:ea typeface="Roboto"/>
                <a:cs typeface="Roboto"/>
                <a:sym typeface="Roboto"/>
              </a:rPr>
              <a:t>Interview Questions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3"/>
          <p:cNvSpPr/>
          <p:nvPr/>
        </p:nvSpPr>
        <p:spPr>
          <a:xfrm>
            <a:off x="519162" y="1126848"/>
            <a:ext cx="8282354" cy="3631723"/>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600"/>
              <a:buFont typeface="Arial"/>
              <a:buChar char="•"/>
            </a:pPr>
            <a:r>
              <a:rPr b="0" i="0" lang="en-US" sz="1400" u="none" cap="none" strike="noStrike">
                <a:solidFill>
                  <a:srgbClr val="222222"/>
                </a:solidFill>
                <a:latin typeface="Roboto"/>
                <a:ea typeface="Roboto"/>
                <a:cs typeface="Roboto"/>
                <a:sym typeface="Roboto"/>
              </a:rPr>
              <a:t>The Sieve of Eratosthenes is the simplest prime number sieve. </a:t>
            </a:r>
            <a:endParaRPr b="0" i="0" sz="1400" u="none" cap="none" strike="noStrike">
              <a:solidFill>
                <a:srgbClr val="000000"/>
              </a:solidFill>
              <a:latin typeface="Roboto"/>
              <a:ea typeface="Roboto"/>
              <a:cs typeface="Roboto"/>
              <a:sym typeface="Roboto"/>
            </a:endParaRPr>
          </a:p>
          <a:p>
            <a:pPr indent="-285750" lvl="0" marL="285750" marR="0" rtl="0" algn="l">
              <a:lnSpc>
                <a:spcPct val="150000"/>
              </a:lnSpc>
              <a:spcBef>
                <a:spcPts val="800"/>
              </a:spcBef>
              <a:spcAft>
                <a:spcPts val="0"/>
              </a:spcAft>
              <a:buClr>
                <a:srgbClr val="000000"/>
              </a:buClr>
              <a:buSzPts val="1600"/>
              <a:buFont typeface="Arial"/>
              <a:buChar char="•"/>
            </a:pPr>
            <a:r>
              <a:rPr b="0" i="0" lang="en-US" sz="1400" u="none" cap="none" strike="noStrike">
                <a:solidFill>
                  <a:srgbClr val="222222"/>
                </a:solidFill>
                <a:latin typeface="Roboto"/>
                <a:ea typeface="Roboto"/>
                <a:cs typeface="Roboto"/>
                <a:sym typeface="Roboto"/>
              </a:rPr>
              <a:t>It is a Prime number algorithm to search all the prime numbers in a given limit. </a:t>
            </a:r>
            <a:endParaRPr b="0" i="0" sz="1400" u="none" cap="none" strike="noStrike">
              <a:solidFill>
                <a:srgbClr val="000000"/>
              </a:solidFill>
              <a:latin typeface="Roboto"/>
              <a:ea typeface="Roboto"/>
              <a:cs typeface="Roboto"/>
              <a:sym typeface="Roboto"/>
            </a:endParaRPr>
          </a:p>
          <a:p>
            <a:pPr indent="-285750" lvl="0" marL="285750" marR="0" rtl="0" algn="l">
              <a:lnSpc>
                <a:spcPct val="150000"/>
              </a:lnSpc>
              <a:spcBef>
                <a:spcPts val="800"/>
              </a:spcBef>
              <a:spcAft>
                <a:spcPts val="0"/>
              </a:spcAft>
              <a:buClr>
                <a:srgbClr val="000000"/>
              </a:buClr>
              <a:buSzPts val="1600"/>
              <a:buFont typeface="Arial"/>
              <a:buChar char="•"/>
            </a:pPr>
            <a:r>
              <a:rPr b="0" i="0" lang="en-US" sz="1400" u="none" cap="none" strike="noStrike">
                <a:solidFill>
                  <a:srgbClr val="222222"/>
                </a:solidFill>
                <a:latin typeface="Roboto"/>
                <a:ea typeface="Roboto"/>
                <a:cs typeface="Roboto"/>
                <a:sym typeface="Roboto"/>
              </a:rPr>
              <a:t>There are several prime number sieves. For example- the Sieve of Eratosthenes, Sieve of Atkin, Sieve of Sundaram, etc.</a:t>
            </a:r>
            <a:endParaRPr b="0" i="0" sz="1400" u="none" cap="none" strike="noStrike">
              <a:solidFill>
                <a:srgbClr val="000000"/>
              </a:solidFill>
              <a:latin typeface="Roboto"/>
              <a:ea typeface="Roboto"/>
              <a:cs typeface="Roboto"/>
              <a:sym typeface="Roboto"/>
            </a:endParaRPr>
          </a:p>
          <a:p>
            <a:pPr indent="-285750" lvl="0" marL="285750" marR="0" rtl="0" algn="l">
              <a:lnSpc>
                <a:spcPct val="150000"/>
              </a:lnSpc>
              <a:spcBef>
                <a:spcPts val="800"/>
              </a:spcBef>
              <a:spcAft>
                <a:spcPts val="0"/>
              </a:spcAft>
              <a:buClr>
                <a:srgbClr val="000000"/>
              </a:buClr>
              <a:buSzPts val="1600"/>
              <a:buFont typeface="Arial"/>
              <a:buChar char="•"/>
            </a:pPr>
            <a:r>
              <a:rPr b="0" i="0" lang="en-US" sz="1400" u="none" cap="none" strike="noStrike">
                <a:solidFill>
                  <a:srgbClr val="222222"/>
                </a:solidFill>
                <a:latin typeface="Roboto"/>
                <a:ea typeface="Roboto"/>
                <a:cs typeface="Roboto"/>
                <a:sym typeface="Roboto"/>
              </a:rPr>
              <a:t>This algorithm filters out the prime number in an iterative approach.</a:t>
            </a:r>
            <a:endParaRPr b="0" i="0" sz="1400" u="none" cap="none" strike="noStrike">
              <a:solidFill>
                <a:srgbClr val="000000"/>
              </a:solidFill>
              <a:latin typeface="Roboto"/>
              <a:ea typeface="Roboto"/>
              <a:cs typeface="Roboto"/>
              <a:sym typeface="Roboto"/>
            </a:endParaRPr>
          </a:p>
          <a:p>
            <a:pPr indent="-285750" lvl="0" marL="285750" marR="0" rtl="0" algn="l">
              <a:lnSpc>
                <a:spcPct val="150000"/>
              </a:lnSpc>
              <a:spcBef>
                <a:spcPts val="0"/>
              </a:spcBef>
              <a:spcAft>
                <a:spcPts val="0"/>
              </a:spcAft>
              <a:buClr>
                <a:srgbClr val="000000"/>
              </a:buClr>
              <a:buSzPts val="1600"/>
              <a:buFont typeface="Arial"/>
              <a:buChar char="•"/>
            </a:pPr>
            <a:r>
              <a:rPr b="0" i="0" lang="en-US" sz="1400" u="none" cap="none" strike="noStrike">
                <a:solidFill>
                  <a:srgbClr val="222222"/>
                </a:solidFill>
                <a:latin typeface="Roboto"/>
                <a:ea typeface="Roboto"/>
                <a:cs typeface="Roboto"/>
                <a:sym typeface="Roboto"/>
              </a:rPr>
              <a:t>The filtering process starts with the smallest prime number. A Prime is a natural number that is greater than 1 and has only two divisors, viz., 1 and the number itself. The numbers that are not primes are called composite numbers.</a:t>
            </a:r>
            <a:endParaRPr b="0" i="0" sz="1400" u="none" cap="none" strike="noStrike">
              <a:solidFill>
                <a:srgbClr val="000000"/>
              </a:solidFill>
              <a:latin typeface="Roboto"/>
              <a:ea typeface="Roboto"/>
              <a:cs typeface="Roboto"/>
              <a:sym typeface="Roboto"/>
            </a:endParaRPr>
          </a:p>
          <a:p>
            <a:pPr indent="-285750" lvl="0" marL="285750" marR="0" rtl="0" algn="l">
              <a:lnSpc>
                <a:spcPct val="150000"/>
              </a:lnSpc>
              <a:spcBef>
                <a:spcPts val="0"/>
              </a:spcBef>
              <a:spcAft>
                <a:spcPts val="0"/>
              </a:spcAft>
              <a:buClr>
                <a:srgbClr val="000000"/>
              </a:buClr>
              <a:buSzPts val="1600"/>
              <a:buFont typeface="Arial"/>
              <a:buChar char="•"/>
            </a:pPr>
            <a:r>
              <a:rPr b="0" i="0" lang="en-US" sz="1400" u="none" cap="none" strike="noStrike">
                <a:solidFill>
                  <a:srgbClr val="222222"/>
                </a:solidFill>
                <a:latin typeface="Roboto"/>
                <a:ea typeface="Roboto"/>
                <a:cs typeface="Roboto"/>
                <a:sym typeface="Roboto"/>
              </a:rPr>
              <a:t>In the sieve of the Eratosthenes method, a small prime number is selected first, and all the multiples of it get filtered out. The process runs on a loop in a given range.</a:t>
            </a:r>
            <a:endParaRPr b="0" i="0" sz="1400" u="none" cap="none" strike="noStrike">
              <a:solidFill>
                <a:srgbClr val="000000"/>
              </a:solidFill>
              <a:latin typeface="Roboto"/>
              <a:ea typeface="Roboto"/>
              <a:cs typeface="Roboto"/>
              <a:sym typeface="Roboto"/>
            </a:endParaRPr>
          </a:p>
        </p:txBody>
      </p:sp>
      <p:sp>
        <p:nvSpPr>
          <p:cNvPr id="146" name="Google Shape;146;p13"/>
          <p:cNvSpPr txBox="1"/>
          <p:nvPr/>
        </p:nvSpPr>
        <p:spPr>
          <a:xfrm>
            <a:off x="579864" y="504944"/>
            <a:ext cx="5400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2400"/>
              <a:buFont typeface="Arial"/>
              <a:buNone/>
            </a:pPr>
            <a:r>
              <a:rPr b="0" i="0" lang="en-US" sz="2400" u="none" cap="none" strike="noStrike">
                <a:solidFill>
                  <a:srgbClr val="8181EF"/>
                </a:solidFill>
                <a:latin typeface="Roboto Black"/>
                <a:ea typeface="Roboto Black"/>
                <a:cs typeface="Roboto Black"/>
                <a:sym typeface="Roboto Black"/>
              </a:rPr>
              <a:t>Simple Sieve</a:t>
            </a:r>
            <a:endParaRPr b="0" i="0" sz="1400" u="none" cap="none" strike="noStrike">
              <a:solidFill>
                <a:srgbClr val="8181EF"/>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4"/>
          <p:cNvSpPr/>
          <p:nvPr/>
        </p:nvSpPr>
        <p:spPr>
          <a:xfrm>
            <a:off x="750706" y="1531064"/>
            <a:ext cx="7464669" cy="2629526"/>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find primes up to N</a:t>
            </a:r>
            <a:endParaRPr b="0" i="0" sz="1400" u="none" cap="none" strike="noStrike">
              <a:solidFill>
                <a:srgbClr val="000000"/>
              </a:solidFill>
              <a:latin typeface="Roboto"/>
              <a:ea typeface="Roboto"/>
              <a:cs typeface="Roboto"/>
              <a:sym typeface="Roboto"/>
            </a:endParaRPr>
          </a:p>
          <a:p>
            <a:pPr indent="0" lvl="0" marL="0" marR="0" rtl="0" algn="l">
              <a:lnSpc>
                <a:spcPct val="107000"/>
              </a:lnSpc>
              <a:spcBef>
                <a:spcPts val="80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For all numbers a: from 2 to sqrt(n)</a:t>
            </a:r>
            <a:endParaRPr b="0" i="0" sz="1400" u="none" cap="none" strike="noStrike">
              <a:solidFill>
                <a:srgbClr val="000000"/>
              </a:solidFill>
              <a:latin typeface="Roboto"/>
              <a:ea typeface="Roboto"/>
              <a:cs typeface="Roboto"/>
              <a:sym typeface="Roboto"/>
            </a:endParaRPr>
          </a:p>
          <a:p>
            <a:pPr indent="0" lvl="0" marL="0" marR="0" rtl="0" algn="l">
              <a:lnSpc>
                <a:spcPct val="107000"/>
              </a:lnSpc>
              <a:spcBef>
                <a:spcPts val="80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     IF a is unmarked THEN</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80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         a is prime</a:t>
            </a:r>
            <a:endParaRPr b="0" i="0" sz="1400" u="none" cap="none" strike="noStrike">
              <a:solidFill>
                <a:srgbClr val="000000"/>
              </a:solidFill>
              <a:latin typeface="Roboto"/>
              <a:ea typeface="Roboto"/>
              <a:cs typeface="Roboto"/>
              <a:sym typeface="Roboto"/>
            </a:endParaRPr>
          </a:p>
          <a:p>
            <a:pPr indent="0" lvl="0" marL="0" marR="0" rtl="0" algn="l">
              <a:lnSpc>
                <a:spcPct val="107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         For all multiples of an (a &lt; n)</a:t>
            </a:r>
            <a:endParaRPr b="0" i="0" sz="1400" u="none" cap="none" strike="noStrike">
              <a:solidFill>
                <a:srgbClr val="000000"/>
              </a:solidFill>
              <a:latin typeface="Roboto"/>
              <a:ea typeface="Roboto"/>
              <a:cs typeface="Roboto"/>
              <a:sym typeface="Roboto"/>
            </a:endParaRPr>
          </a:p>
          <a:p>
            <a:pPr indent="0" lvl="0" marL="0" marR="0" rtl="0" algn="l">
              <a:lnSpc>
                <a:spcPct val="107000"/>
              </a:lnSpc>
              <a:spcBef>
                <a:spcPts val="80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             mark multiples of as a composite</a:t>
            </a:r>
            <a:endParaRPr b="0" i="0" sz="1400" u="none" cap="none" strike="noStrike">
              <a:solidFill>
                <a:srgbClr val="000000"/>
              </a:solidFill>
              <a:latin typeface="Roboto"/>
              <a:ea typeface="Roboto"/>
              <a:cs typeface="Roboto"/>
              <a:sym typeface="Roboto"/>
            </a:endParaRPr>
          </a:p>
          <a:p>
            <a:pPr indent="0" lvl="0" marL="0" marR="0" rtl="0" algn="l">
              <a:lnSpc>
                <a:spcPct val="107000"/>
              </a:lnSpc>
              <a:spcBef>
                <a:spcPts val="80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All unmarked numbers are prime!</a:t>
            </a:r>
            <a:endParaRPr b="0" i="0" sz="1400" u="none" cap="none" strike="noStrike">
              <a:solidFill>
                <a:srgbClr val="000000"/>
              </a:solidFill>
              <a:latin typeface="Roboto"/>
              <a:ea typeface="Roboto"/>
              <a:cs typeface="Roboto"/>
              <a:sym typeface="Roboto"/>
            </a:endParaRPr>
          </a:p>
          <a:p>
            <a:pPr indent="0" lvl="0" marL="0" marR="0" rtl="0" algn="l">
              <a:lnSpc>
                <a:spcPct val="150000"/>
              </a:lnSpc>
              <a:spcBef>
                <a:spcPts val="80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152" name="Google Shape;152;p14"/>
          <p:cNvSpPr txBox="1"/>
          <p:nvPr/>
        </p:nvSpPr>
        <p:spPr>
          <a:xfrm>
            <a:off x="464633" y="888750"/>
            <a:ext cx="457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400" u="none" cap="none" strike="noStrike">
                <a:solidFill>
                  <a:srgbClr val="8181EF"/>
                </a:solidFill>
                <a:latin typeface="Roboto"/>
                <a:ea typeface="Roboto"/>
                <a:cs typeface="Roboto"/>
                <a:sym typeface="Roboto"/>
              </a:rPr>
              <a:t>PSEUDOCODE</a:t>
            </a:r>
            <a:endParaRPr b="0" i="0" sz="2400" u="none" cap="none" strike="noStrike">
              <a:solidFill>
                <a:srgbClr val="8181EF"/>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15"/>
          <p:cNvPicPr preferRelativeResize="0"/>
          <p:nvPr/>
        </p:nvPicPr>
        <p:blipFill rotWithShape="1">
          <a:blip r:embed="rId3">
            <a:alphaModFix/>
          </a:blip>
          <a:srcRect b="0" l="0" r="0" t="0"/>
          <a:stretch/>
        </p:blipFill>
        <p:spPr>
          <a:xfrm>
            <a:off x="2852027" y="3730969"/>
            <a:ext cx="4587875" cy="1317625"/>
          </a:xfrm>
          <a:prstGeom prst="rect">
            <a:avLst/>
          </a:prstGeom>
          <a:noFill/>
          <a:ln>
            <a:noFill/>
          </a:ln>
        </p:spPr>
      </p:pic>
      <p:sp>
        <p:nvSpPr>
          <p:cNvPr id="158" name="Google Shape;158;p15"/>
          <p:cNvSpPr/>
          <p:nvPr/>
        </p:nvSpPr>
        <p:spPr>
          <a:xfrm>
            <a:off x="122464" y="1027234"/>
            <a:ext cx="8879763" cy="52318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222222"/>
              </a:buClr>
              <a:buSzPts val="1500"/>
              <a:buFont typeface="Arial"/>
              <a:buNone/>
            </a:pPr>
            <a:r>
              <a:rPr b="0" i="0" lang="en-US" sz="1400" u="none" cap="none" strike="noStrike">
                <a:solidFill>
                  <a:srgbClr val="222222"/>
                </a:solidFill>
                <a:latin typeface="Roboto"/>
                <a:ea typeface="Roboto"/>
                <a:cs typeface="Roboto"/>
                <a:sym typeface="Roboto"/>
              </a:rPr>
              <a:t>Let’s take the number range from 2 to 10.</a:t>
            </a:r>
            <a:endParaRPr b="0" i="0" sz="14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400" u="none" cap="none" strike="noStrike">
              <a:solidFill>
                <a:schemeClr val="dk1"/>
              </a:solidFill>
              <a:latin typeface="Roboto"/>
              <a:ea typeface="Roboto"/>
              <a:cs typeface="Roboto"/>
              <a:sym typeface="Roboto"/>
            </a:endParaRPr>
          </a:p>
        </p:txBody>
      </p:sp>
      <p:sp>
        <p:nvSpPr>
          <p:cNvPr id="159" name="Google Shape;159;p15"/>
          <p:cNvSpPr/>
          <p:nvPr/>
        </p:nvSpPr>
        <p:spPr>
          <a:xfrm>
            <a:off x="63515" y="3037914"/>
            <a:ext cx="8879763" cy="523180"/>
          </a:xfrm>
          <a:prstGeom prst="rect">
            <a:avLst/>
          </a:prstGeom>
          <a:solidFill>
            <a:srgbClr val="FFFFFF"/>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222222"/>
              </a:buClr>
              <a:buSzPts val="1500"/>
              <a:buFont typeface="Arial"/>
              <a:buNone/>
            </a:pPr>
            <a:r>
              <a:rPr b="0" i="0" lang="en-US" sz="1400" u="none" cap="none" strike="noStrike">
                <a:solidFill>
                  <a:srgbClr val="222222"/>
                </a:solidFill>
                <a:latin typeface="Roboto"/>
                <a:ea typeface="Roboto"/>
                <a:cs typeface="Roboto"/>
                <a:sym typeface="Roboto"/>
              </a:rPr>
              <a:t>After applying the Sieve of Eratosthenes, it will produce the list of prime numbers 2, 3, 5, 7</a:t>
            </a:r>
            <a:endParaRPr b="0" i="0" sz="14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400" u="none" cap="none" strike="noStrike">
              <a:solidFill>
                <a:schemeClr val="dk1"/>
              </a:solidFill>
              <a:latin typeface="Roboto"/>
              <a:ea typeface="Roboto"/>
              <a:cs typeface="Roboto"/>
              <a:sym typeface="Roboto"/>
            </a:endParaRPr>
          </a:p>
        </p:txBody>
      </p:sp>
      <p:pic>
        <p:nvPicPr>
          <p:cNvPr id="160" name="Google Shape;160;p15"/>
          <p:cNvPicPr preferRelativeResize="0"/>
          <p:nvPr/>
        </p:nvPicPr>
        <p:blipFill rotWithShape="1">
          <a:blip r:embed="rId4">
            <a:alphaModFix/>
          </a:blip>
          <a:srcRect b="0" l="0" r="0" t="0"/>
          <a:stretch/>
        </p:blipFill>
        <p:spPr>
          <a:xfrm>
            <a:off x="2535149" y="1344977"/>
            <a:ext cx="3375794" cy="1627939"/>
          </a:xfrm>
          <a:prstGeom prst="rect">
            <a:avLst/>
          </a:prstGeom>
          <a:noFill/>
          <a:ln>
            <a:noFill/>
          </a:ln>
        </p:spPr>
      </p:pic>
      <p:sp>
        <p:nvSpPr>
          <p:cNvPr id="161" name="Google Shape;161;p15"/>
          <p:cNvSpPr txBox="1"/>
          <p:nvPr/>
        </p:nvSpPr>
        <p:spPr>
          <a:xfrm>
            <a:off x="215591" y="719457"/>
            <a:ext cx="99578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Roboto Black"/>
                <a:ea typeface="Roboto Black"/>
                <a:cs typeface="Roboto Black"/>
                <a:sym typeface="Roboto Black"/>
              </a:rPr>
              <a:t>EXAMPLE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
          <p:cNvSpPr/>
          <p:nvPr/>
        </p:nvSpPr>
        <p:spPr>
          <a:xfrm>
            <a:off x="9568960" y="0"/>
            <a:ext cx="144000" cy="14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p:txBody>
      </p:sp>
      <p:sp>
        <p:nvSpPr>
          <p:cNvPr id="167" name="Google Shape;167;p3"/>
          <p:cNvSpPr txBox="1"/>
          <p:nvPr>
            <p:ph idx="1" type="body"/>
          </p:nvPr>
        </p:nvSpPr>
        <p:spPr>
          <a:xfrm>
            <a:off x="185575" y="1302725"/>
            <a:ext cx="8635500" cy="3416400"/>
          </a:xfrm>
          <a:prstGeom prst="rect">
            <a:avLst/>
          </a:prstGeom>
          <a:noFill/>
          <a:ln>
            <a:noFill/>
          </a:ln>
        </p:spPr>
        <p:txBody>
          <a:bodyPr anchorCtr="0" anchor="t" bIns="91425" lIns="91425" spcFirstLastPara="1" rIns="91425" wrap="square" tIns="91425">
            <a:noAutofit/>
          </a:bodyPr>
          <a:lstStyle/>
          <a:p>
            <a:pPr indent="0" lvl="0" marL="114300" rtl="0" algn="l">
              <a:lnSpc>
                <a:spcPct val="250000"/>
              </a:lnSpc>
              <a:spcBef>
                <a:spcPts val="0"/>
              </a:spcBef>
              <a:spcAft>
                <a:spcPts val="0"/>
              </a:spcAft>
              <a:buSzPts val="1800"/>
              <a:buNone/>
            </a:pPr>
            <a:r>
              <a:rPr b="1" lang="en-US" sz="1500">
                <a:solidFill>
                  <a:srgbClr val="222222"/>
                </a:solidFill>
              </a:rPr>
              <a:t>Step 1)</a:t>
            </a:r>
            <a:r>
              <a:rPr lang="en-US" sz="1500">
                <a:solidFill>
                  <a:srgbClr val="222222"/>
                </a:solidFill>
              </a:rPr>
              <a:t> Create a list of numbers from 2 to the given range n. We start with 2 as it is the smallest and first prime number.</a:t>
            </a:r>
            <a:endParaRPr sz="1500"/>
          </a:p>
          <a:p>
            <a:pPr indent="0" lvl="0" marL="114300" rtl="0" algn="l">
              <a:lnSpc>
                <a:spcPct val="250000"/>
              </a:lnSpc>
              <a:spcBef>
                <a:spcPts val="0"/>
              </a:spcBef>
              <a:spcAft>
                <a:spcPts val="0"/>
              </a:spcAft>
              <a:buSzPts val="1800"/>
              <a:buNone/>
            </a:pPr>
            <a:r>
              <a:rPr b="1" lang="en-US" sz="1500">
                <a:solidFill>
                  <a:srgbClr val="222222"/>
                </a:solidFill>
              </a:rPr>
              <a:t>Step 2)</a:t>
            </a:r>
            <a:r>
              <a:rPr lang="en-US" sz="1500">
                <a:solidFill>
                  <a:srgbClr val="222222"/>
                </a:solidFill>
              </a:rPr>
              <a:t> Select the smallest number on the list, x (initially x equals 2), traverse through the list, and filter the corresponding composite numbers by marking all the multiples of the selected numbers.</a:t>
            </a:r>
            <a:endParaRPr sz="1500"/>
          </a:p>
          <a:p>
            <a:pPr indent="0" lvl="0" marL="114300" rtl="0" algn="l">
              <a:lnSpc>
                <a:spcPct val="250000"/>
              </a:lnSpc>
              <a:spcBef>
                <a:spcPts val="0"/>
              </a:spcBef>
              <a:spcAft>
                <a:spcPts val="0"/>
              </a:spcAft>
              <a:buSzPts val="1800"/>
              <a:buNone/>
            </a:pPr>
            <a:r>
              <a:rPr b="1" lang="en-US" sz="1500">
                <a:solidFill>
                  <a:srgbClr val="222222"/>
                </a:solidFill>
              </a:rPr>
              <a:t>Step 3)</a:t>
            </a:r>
            <a:r>
              <a:rPr lang="en-US" sz="1500">
                <a:solidFill>
                  <a:srgbClr val="222222"/>
                </a:solidFill>
              </a:rPr>
              <a:t> Then choose the next prime or the smallest unmarked number on the list and repeat step </a:t>
            </a:r>
            <a:endParaRPr sz="1500"/>
          </a:p>
          <a:p>
            <a:pPr indent="0" lvl="0" marL="114300" rtl="0" algn="l">
              <a:lnSpc>
                <a:spcPct val="115000"/>
              </a:lnSpc>
              <a:spcBef>
                <a:spcPts val="0"/>
              </a:spcBef>
              <a:spcAft>
                <a:spcPts val="0"/>
              </a:spcAft>
              <a:buSzPts val="1800"/>
              <a:buNone/>
            </a:pPr>
            <a:r>
              <a:t/>
            </a:r>
            <a:endParaRPr sz="1600">
              <a:solidFill>
                <a:schemeClr val="dk1"/>
              </a:solidFill>
            </a:endParaRPr>
          </a:p>
        </p:txBody>
      </p:sp>
      <p:sp>
        <p:nvSpPr>
          <p:cNvPr id="168" name="Google Shape;168;p3"/>
          <p:cNvSpPr txBox="1"/>
          <p:nvPr/>
        </p:nvSpPr>
        <p:spPr>
          <a:xfrm>
            <a:off x="289652" y="793355"/>
            <a:ext cx="4858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Roboto"/>
                <a:ea typeface="Roboto"/>
                <a:cs typeface="Roboto"/>
                <a:sym typeface="Roboto"/>
              </a:rPr>
              <a:t>ALGORITHM</a:t>
            </a:r>
            <a:endParaRPr i="0" sz="2000" u="none" cap="none" strike="noStrike">
              <a:solidFill>
                <a:schemeClr val="dk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4"/>
          <p:cNvSpPr/>
          <p:nvPr/>
        </p:nvSpPr>
        <p:spPr>
          <a:xfrm>
            <a:off x="9568960" y="0"/>
            <a:ext cx="144000" cy="14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p:txBody>
      </p:sp>
      <p:sp>
        <p:nvSpPr>
          <p:cNvPr id="174" name="Google Shape;174;p4"/>
          <p:cNvSpPr/>
          <p:nvPr/>
        </p:nvSpPr>
        <p:spPr>
          <a:xfrm>
            <a:off x="0" y="531297"/>
            <a:ext cx="184731" cy="369332"/>
          </a:xfrm>
          <a:prstGeom prst="rect">
            <a:avLst/>
          </a:prstGeom>
          <a:solidFill>
            <a:srgbClr val="FFFFFF"/>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75" name="Google Shape;175;p4"/>
          <p:cNvSpPr/>
          <p:nvPr/>
        </p:nvSpPr>
        <p:spPr>
          <a:xfrm>
            <a:off x="1634278" y="3643224"/>
            <a:ext cx="8490900" cy="2216100"/>
          </a:xfrm>
          <a:prstGeom prst="rect">
            <a:avLst/>
          </a:prstGeom>
          <a:noFill/>
          <a:ln>
            <a:noFill/>
          </a:ln>
        </p:spPr>
        <p:txBody>
          <a:bodyPr anchorCtr="0" anchor="ctr"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t/>
            </a:r>
            <a:endParaRPr b="0" i="0" sz="1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pic>
        <p:nvPicPr>
          <p:cNvPr descr="Sieve of Eratosthenes Algorithm" id="176" name="Google Shape;176;p4"/>
          <p:cNvPicPr preferRelativeResize="0"/>
          <p:nvPr/>
        </p:nvPicPr>
        <p:blipFill rotWithShape="1">
          <a:blip r:embed="rId3">
            <a:alphaModFix/>
          </a:blip>
          <a:srcRect b="0" l="0" r="0" t="0"/>
          <a:stretch/>
        </p:blipFill>
        <p:spPr>
          <a:xfrm>
            <a:off x="3973461" y="586577"/>
            <a:ext cx="184264" cy="258763"/>
          </a:xfrm>
          <a:prstGeom prst="rect">
            <a:avLst/>
          </a:prstGeom>
          <a:noFill/>
          <a:ln>
            <a:noFill/>
          </a:ln>
        </p:spPr>
      </p:pic>
      <p:sp>
        <p:nvSpPr>
          <p:cNvPr id="177" name="Google Shape;177;p4"/>
          <p:cNvSpPr txBox="1"/>
          <p:nvPr>
            <p:ph idx="1" type="body"/>
          </p:nvPr>
        </p:nvSpPr>
        <p:spPr>
          <a:xfrm>
            <a:off x="289650" y="130271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rgbClr val="222222"/>
              </a:buClr>
              <a:buSzPts val="1600"/>
              <a:buFont typeface="Arial"/>
              <a:buNone/>
            </a:pPr>
            <a:r>
              <a:rPr b="1" lang="en-US" sz="1500">
                <a:solidFill>
                  <a:srgbClr val="222222"/>
                </a:solidFill>
              </a:rPr>
              <a:t>Step 4)</a:t>
            </a:r>
            <a:r>
              <a:rPr lang="en-US" sz="1500">
                <a:solidFill>
                  <a:srgbClr val="222222"/>
                </a:solidFill>
              </a:rPr>
              <a:t> Repeat the previous step until the value of x should be lesser than or equal to the square root of n (x&lt;=  )</a:t>
            </a:r>
            <a:endParaRPr sz="1500">
              <a:solidFill>
                <a:schemeClr val="dk1"/>
              </a:solidFill>
            </a:endParaRPr>
          </a:p>
          <a:p>
            <a:pPr indent="0" lvl="0" marL="0" rtl="0" algn="l">
              <a:lnSpc>
                <a:spcPct val="150000"/>
              </a:lnSpc>
              <a:spcBef>
                <a:spcPts val="0"/>
              </a:spcBef>
              <a:spcAft>
                <a:spcPts val="0"/>
              </a:spcAft>
              <a:buClr>
                <a:schemeClr val="dk1"/>
              </a:buClr>
              <a:buSzPts val="1600"/>
              <a:buFont typeface="Arial"/>
              <a:buNone/>
            </a:pPr>
            <a:r>
              <a:t/>
            </a:r>
            <a:endParaRPr sz="1500">
              <a:solidFill>
                <a:srgbClr val="222222"/>
              </a:solidFill>
            </a:endParaRPr>
          </a:p>
          <a:p>
            <a:pPr indent="0" lvl="0" marL="0" rtl="0" algn="l">
              <a:lnSpc>
                <a:spcPct val="150000"/>
              </a:lnSpc>
              <a:spcBef>
                <a:spcPts val="0"/>
              </a:spcBef>
              <a:spcAft>
                <a:spcPts val="0"/>
              </a:spcAft>
              <a:buClr>
                <a:schemeClr val="dk1"/>
              </a:buClr>
              <a:buSzPts val="1600"/>
              <a:buFont typeface="Arial"/>
              <a:buNone/>
            </a:pPr>
            <a:r>
              <a:rPr b="1" lang="en-US" sz="1500">
                <a:solidFill>
                  <a:srgbClr val="222222"/>
                </a:solidFill>
              </a:rPr>
              <a:t>Step 5)</a:t>
            </a:r>
            <a:r>
              <a:rPr lang="en-US" sz="1500">
                <a:solidFill>
                  <a:srgbClr val="222222"/>
                </a:solidFill>
              </a:rPr>
              <a:t> After those four steps, the remaining unmarked numbers would be all the primes on that given range n.</a:t>
            </a:r>
            <a:endParaRPr b="1" sz="1500">
              <a:solidFill>
                <a:srgbClr val="222222"/>
              </a:solidFill>
            </a:endParaRPr>
          </a:p>
          <a:p>
            <a:pPr indent="0" lvl="0" marL="114300" rtl="0" algn="l">
              <a:lnSpc>
                <a:spcPct val="115000"/>
              </a:lnSpc>
              <a:spcBef>
                <a:spcPts val="0"/>
              </a:spcBef>
              <a:spcAft>
                <a:spcPts val="0"/>
              </a:spcAft>
              <a:buSzPts val="1800"/>
              <a:buNone/>
            </a:pPr>
            <a:r>
              <a:t/>
            </a:r>
            <a:endParaRPr sz="1600">
              <a:solidFill>
                <a:schemeClr val="dk1"/>
              </a:solidFill>
            </a:endParaRPr>
          </a:p>
        </p:txBody>
      </p:sp>
      <p:sp>
        <p:nvSpPr>
          <p:cNvPr id="178" name="Google Shape;178;p4"/>
          <p:cNvSpPr txBox="1"/>
          <p:nvPr/>
        </p:nvSpPr>
        <p:spPr>
          <a:xfrm>
            <a:off x="289652" y="793355"/>
            <a:ext cx="4858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Roboto"/>
                <a:ea typeface="Roboto"/>
                <a:cs typeface="Roboto"/>
                <a:sym typeface="Roboto"/>
              </a:rPr>
              <a:t>ALGORITHM</a:t>
            </a:r>
            <a:endParaRPr i="0" sz="2000" u="none" cap="none" strike="noStrike">
              <a:solidFill>
                <a:schemeClr val="dk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RAMASAMY</dc:creator>
</cp:coreProperties>
</file>